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341" r:id="rId3"/>
    <p:sldId id="340" r:id="rId4"/>
    <p:sldId id="342" r:id="rId5"/>
    <p:sldId id="344" r:id="rId6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CC99FF"/>
    <a:srgbClr val="3333FF"/>
    <a:srgbClr val="9966FF"/>
    <a:srgbClr val="F7C1F6"/>
    <a:srgbClr val="0000FF"/>
    <a:srgbClr val="CC99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871" autoAdjust="0"/>
  </p:normalViewPr>
  <p:slideViewPr>
    <p:cSldViewPr>
      <p:cViewPr varScale="1">
        <p:scale>
          <a:sx n="74" d="100"/>
          <a:sy n="74" d="100"/>
        </p:scale>
        <p:origin x="-4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1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C4B0114-D6CF-46C7-9FD9-55636E1BAEF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701529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006182-EE80-4C06-A764-B12E74BAB33D}" type="slidenum">
              <a:rPr lang="en-US" altLang="zh-TW"/>
              <a:pPr/>
              <a:t>1</a:t>
            </a:fld>
            <a:endParaRPr lang="en-US" altLang="zh-TW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zh-TW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B4F667-E599-40F9-95A9-D89D20A89B89}" type="datetime1">
              <a:rPr lang="zh-TW" altLang="en-US"/>
              <a:pPr/>
              <a:t>2014/10/14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頁尾文字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893FD-69FB-4E7F-AFD6-62D288816486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F7584F-55DC-4ED8-9B07-0866028EDA38}" type="datetime1">
              <a:rPr lang="zh-TW" altLang="en-US"/>
              <a:pPr/>
              <a:t>2014/10/14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頁尾文字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734854-D51F-4F41-912B-CD10E79F6E80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07175" y="274638"/>
            <a:ext cx="1997075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11188" y="274638"/>
            <a:ext cx="5843587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50B268-CB8A-4AD0-897B-45E7CDBE9265}" type="datetime1">
              <a:rPr lang="zh-TW" altLang="en-US"/>
              <a:pPr/>
              <a:t>2014/10/14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頁尾文字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421B81-3592-455A-A255-DD3CBF3D2528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C4D450-19A8-479B-AA9B-B338BCB2D7CB}" type="datetime1">
              <a:rPr lang="zh-TW" altLang="en-US"/>
              <a:pPr/>
              <a:t>2014/10/14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頁尾文字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8ED904-DB7C-4B0B-9FED-A49EA69A3996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1080DA-861D-4562-B072-CCEF09B0526C}" type="datetime1">
              <a:rPr lang="zh-TW" altLang="en-US"/>
              <a:pPr/>
              <a:t>2014/10/14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頁尾文字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19077A-1AEB-472A-A6C6-3A2F0E12B000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11188" y="1600200"/>
            <a:ext cx="391953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83125" y="1600200"/>
            <a:ext cx="39211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110C15-760A-40FE-B954-2D5C97E7E484}" type="datetime1">
              <a:rPr lang="zh-TW" altLang="en-US"/>
              <a:pPr/>
              <a:t>2014/10/14</a:t>
            </a:fld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頁尾文字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22792F-4FF3-4E46-999B-AFF7730A7BAA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4B801A-44A3-44F2-98D7-8C952D2BDA2F}" type="datetime1">
              <a:rPr lang="zh-TW" altLang="en-US"/>
              <a:pPr/>
              <a:t>2014/10/14</a:t>
            </a:fld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頁尾文字</a:t>
            </a:r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F31F57-A28D-4973-9685-A78002E406F8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64CBBE-EC4F-48E3-B8D1-7CF11585C251}" type="datetime1">
              <a:rPr lang="zh-TW" altLang="en-US"/>
              <a:pPr/>
              <a:t>2014/10/14</a:t>
            </a:fld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頁尾文字</a:t>
            </a: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E7EA3-7E94-42E3-BC6B-A3B4C705B969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234D1C-7C39-4508-BEA5-E17143F9E0CC}" type="datetime1">
              <a:rPr lang="zh-TW" altLang="en-US"/>
              <a:pPr/>
              <a:t>2014/10/14</a:t>
            </a:fld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頁尾文字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94FEEA-00C8-4872-A1E1-D87256FDF813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F457FD-B468-4427-9091-B728DFD8E2ED}" type="datetime1">
              <a:rPr lang="zh-TW" altLang="en-US"/>
              <a:pPr/>
              <a:t>2014/10/14</a:t>
            </a:fld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頁尾文字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C213C2-DAD8-4FF0-950E-83C9EF2BA517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F43043-FA11-4CDD-A754-12425E06D7C9}" type="datetime1">
              <a:rPr lang="zh-TW" altLang="en-US"/>
              <a:pPr/>
              <a:t>2014/10/14</a:t>
            </a:fld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頁尾文字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E80742-6C7C-4F17-A07E-4A3301535F3B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274638"/>
            <a:ext cx="79930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1600200"/>
            <a:ext cx="799306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48488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D7D9BD20-2A42-43C5-ACF2-BCEF776C73E6}" type="datetime1">
              <a:rPr lang="zh-TW" altLang="en-US"/>
              <a:pPr/>
              <a:t>2014/10/14</a:t>
            </a:fld>
            <a:endParaRPr lang="en-US" altLang="zh-TW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0038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/>
            </a:lvl1pPr>
          </a:lstStyle>
          <a:p>
            <a:r>
              <a:rPr lang="en-US" altLang="zh-TW"/>
              <a:t>頁尾文字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4938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88380EDC-0BE9-470E-8245-F5793FA3CAD4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  <a:ea typeface="新細明體" pitchFamily="18" charset="-120"/>
        </a:defRPr>
      </a:lvl2pPr>
      <a:lvl3pPr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  <a:ea typeface="新細明體" pitchFamily="18" charset="-120"/>
        </a:defRPr>
      </a:lvl3pPr>
      <a:lvl4pPr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  <a:ea typeface="新細明體" pitchFamily="18" charset="-120"/>
        </a:defRPr>
      </a:lvl4pPr>
      <a:lvl5pPr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  <a:ea typeface="新細明體" pitchFamily="18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  <a:ea typeface="新細明體" pitchFamily="18" charset="-12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80000"/>
        <a:buFont typeface="Wingdings" pitchFamily="2" charset="2"/>
        <a:buChar char="Ø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7713-2847-4E80-8552-F1DE66B71B65}" type="slidenum">
              <a:rPr lang="en-US" altLang="zh-TW"/>
              <a:pPr/>
              <a:t>1</a:t>
            </a:fld>
            <a:endParaRPr lang="en-US" altLang="zh-TW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0034" y="1500174"/>
            <a:ext cx="8429684" cy="2071702"/>
          </a:xfrm>
        </p:spPr>
        <p:txBody>
          <a:bodyPr/>
          <a:lstStyle/>
          <a:p>
            <a:r>
              <a:rPr lang="en-US" altLang="zh-TW" sz="60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NEP-II</a:t>
            </a:r>
            <a:r>
              <a:rPr lang="zh-TW" altLang="en-US" sz="60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 </a:t>
            </a:r>
            <a:r>
              <a:rPr lang="zh-TW" altLang="zh-TW" sz="60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節能主軸中心</a:t>
            </a:r>
            <a:r>
              <a:rPr lang="en-US" altLang="zh-TW" sz="60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-</a:t>
            </a:r>
            <a:r>
              <a:rPr lang="zh-TW" altLang="zh-TW" sz="60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校園節能</a:t>
            </a:r>
            <a:r>
              <a:rPr lang="zh-TW" altLang="en-US" sz="6000" b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簡介</a:t>
            </a:r>
            <a:endParaRPr lang="zh-TW" altLang="zh-TW" sz="6000" b="0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51275" y="3860800"/>
            <a:ext cx="5105400" cy="1752600"/>
          </a:xfrm>
        </p:spPr>
        <p:txBody>
          <a:bodyPr/>
          <a:lstStyle/>
          <a:p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臺大計資中心</a:t>
            </a:r>
            <a:endParaRPr lang="en-US" altLang="zh-TW" sz="28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游子興</a:t>
            </a:r>
            <a:endParaRPr lang="en-US" altLang="zh-TW" sz="2800" dirty="0" smtClean="0">
              <a:latin typeface="標楷體" pitchFamily="65" charset="-120"/>
              <a:ea typeface="標楷體" pitchFamily="65" charset="-120"/>
            </a:endParaRPr>
          </a:p>
          <a:p>
            <a:endParaRPr lang="zh-TW" altLang="zh-TW" sz="28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 flipH="1">
            <a:off x="3851275" y="3716338"/>
            <a:ext cx="496887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 type="oval" w="med" len="med"/>
            <a:tailEnd/>
          </a:ln>
          <a:effectLst/>
        </p:spPr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zh-TW" dirty="0" smtClean="0"/>
              <a:t>第二期能源國家型科技計畫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zh-TW" dirty="0" smtClean="0"/>
              <a:t>一、節能主軸中心</a:t>
            </a:r>
          </a:p>
          <a:p>
            <a:pPr lvl="1"/>
            <a:r>
              <a:rPr lang="en-US" altLang="zh-TW" dirty="0" smtClean="0"/>
              <a:t>1.</a:t>
            </a:r>
            <a:r>
              <a:rPr lang="zh-TW" altLang="zh-TW" dirty="0" smtClean="0"/>
              <a:t>住商節能、</a:t>
            </a:r>
            <a:r>
              <a:rPr lang="en-US" altLang="zh-TW" dirty="0" smtClean="0"/>
              <a:t>2.</a:t>
            </a:r>
            <a:r>
              <a:rPr lang="zh-TW" altLang="zh-TW" dirty="0" smtClean="0"/>
              <a:t>工業節能、</a:t>
            </a:r>
            <a:r>
              <a:rPr lang="en-US" altLang="zh-TW" dirty="0" smtClean="0"/>
              <a:t>3.</a:t>
            </a:r>
            <a:r>
              <a:rPr lang="zh-TW" altLang="zh-TW" dirty="0" smtClean="0"/>
              <a:t>運輸節能、</a:t>
            </a:r>
            <a:r>
              <a:rPr lang="en-US" altLang="zh-TW" dirty="0" smtClean="0"/>
              <a:t>4.</a:t>
            </a:r>
            <a:r>
              <a:rPr lang="zh-TW" altLang="zh-TW" dirty="0" smtClean="0"/>
              <a:t>校園節能。</a:t>
            </a:r>
          </a:p>
          <a:p>
            <a:r>
              <a:rPr lang="zh-TW" altLang="zh-TW" dirty="0" smtClean="0"/>
              <a:t>二、替代能源主軸中心</a:t>
            </a:r>
          </a:p>
          <a:p>
            <a:r>
              <a:rPr lang="zh-TW" altLang="zh-TW" dirty="0" smtClean="0"/>
              <a:t>三、智慧電網主軸中心</a:t>
            </a:r>
          </a:p>
          <a:p>
            <a:r>
              <a:rPr lang="zh-TW" altLang="zh-TW" dirty="0" smtClean="0"/>
              <a:t>四、離岸風力及海洋能源主軸中心</a:t>
            </a:r>
          </a:p>
          <a:p>
            <a:r>
              <a:rPr lang="zh-TW" altLang="zh-TW" dirty="0" smtClean="0"/>
              <a:t>五、地熱及天然氣水合物主軸中心</a:t>
            </a:r>
          </a:p>
          <a:p>
            <a:r>
              <a:rPr lang="zh-TW" altLang="zh-TW" dirty="0" smtClean="0"/>
              <a:t>六、減碳淨煤主軸中心</a:t>
            </a:r>
          </a:p>
          <a:p>
            <a:pPr>
              <a:buNone/>
            </a:pPr>
            <a:endParaRPr lang="zh-TW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NEP-II</a:t>
            </a:r>
            <a:r>
              <a:rPr lang="zh-TW" altLang="en-US" dirty="0" smtClean="0"/>
              <a:t> </a:t>
            </a:r>
            <a:r>
              <a:rPr lang="zh-TW" altLang="zh-TW" dirty="0" smtClean="0"/>
              <a:t>節能主軸中心</a:t>
            </a:r>
            <a:r>
              <a:rPr lang="en-US" altLang="zh-TW" dirty="0" smtClean="0"/>
              <a:t>-</a:t>
            </a:r>
            <a:r>
              <a:rPr lang="zh-TW" altLang="zh-TW" dirty="0" smtClean="0"/>
              <a:t>校園節能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計畫名稱</a:t>
            </a:r>
            <a:r>
              <a:rPr lang="zh-TW" altLang="zh-TW" dirty="0" smtClean="0"/>
              <a:t>「校園節能及主機</a:t>
            </a:r>
            <a:r>
              <a:rPr lang="zh-TW" altLang="en-US" dirty="0" smtClean="0"/>
              <a:t>雲</a:t>
            </a:r>
            <a:r>
              <a:rPr lang="zh-TW" altLang="zh-TW" dirty="0" smtClean="0"/>
              <a:t>端化計畫」</a:t>
            </a:r>
            <a:r>
              <a:rPr lang="en-US" altLang="zh-TW" dirty="0" smtClean="0"/>
              <a:t>(</a:t>
            </a:r>
            <a:r>
              <a:rPr lang="zh-TW" altLang="en-US" dirty="0" smtClean="0"/>
              <a:t>未定或暫定</a:t>
            </a:r>
            <a:r>
              <a:rPr lang="en-US" altLang="zh-TW" dirty="0" smtClean="0"/>
              <a:t>)</a:t>
            </a:r>
          </a:p>
          <a:p>
            <a:r>
              <a:rPr lang="zh-TW" altLang="en-US" dirty="0" smtClean="0"/>
              <a:t>計畫時間</a:t>
            </a:r>
            <a:r>
              <a:rPr lang="en-US" altLang="zh-TW" dirty="0" smtClean="0"/>
              <a:t>:</a:t>
            </a:r>
            <a:r>
              <a:rPr lang="zh-TW" altLang="en-US" dirty="0" smtClean="0"/>
              <a:t>將提三年計畫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104</a:t>
            </a:r>
            <a:r>
              <a:rPr lang="zh-TW" altLang="en-US" dirty="0" smtClean="0"/>
              <a:t>年</a:t>
            </a:r>
            <a:r>
              <a:rPr lang="en-US" altLang="zh-TW" dirty="0" smtClean="0"/>
              <a:t>1</a:t>
            </a:r>
            <a:r>
              <a:rPr lang="zh-TW" altLang="en-US" dirty="0" smtClean="0"/>
              <a:t>月</a:t>
            </a:r>
            <a:r>
              <a:rPr lang="en-US" altLang="zh-TW" dirty="0" smtClean="0"/>
              <a:t>1</a:t>
            </a:r>
            <a:r>
              <a:rPr lang="zh-TW" altLang="en-US" dirty="0" smtClean="0"/>
              <a:t>日至</a:t>
            </a:r>
            <a:r>
              <a:rPr lang="en-US" altLang="zh-TW" dirty="0" smtClean="0"/>
              <a:t>106</a:t>
            </a:r>
            <a:r>
              <a:rPr lang="zh-TW" altLang="en-US" dirty="0" smtClean="0"/>
              <a:t>年</a:t>
            </a:r>
            <a:r>
              <a:rPr lang="en-US" altLang="zh-TW" dirty="0" smtClean="0"/>
              <a:t>12</a:t>
            </a:r>
            <a:r>
              <a:rPr lang="zh-TW" altLang="en-US" dirty="0" smtClean="0"/>
              <a:t>月</a:t>
            </a:r>
            <a:r>
              <a:rPr lang="en-US" altLang="zh-TW" dirty="0" smtClean="0"/>
              <a:t>31</a:t>
            </a:r>
            <a:r>
              <a:rPr lang="zh-TW" altLang="en-US" dirty="0" smtClean="0"/>
              <a:t>日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計畫期間</a:t>
            </a:r>
            <a:r>
              <a:rPr lang="en-US" altLang="zh-TW" dirty="0" smtClean="0"/>
              <a:t>:</a:t>
            </a:r>
            <a:r>
              <a:rPr lang="zh-TW" altLang="en-US" dirty="0" smtClean="0"/>
              <a:t>設備、電力及人力</a:t>
            </a:r>
            <a:r>
              <a:rPr lang="en-US" altLang="zh-TW" dirty="0" smtClean="0"/>
              <a:t>..</a:t>
            </a:r>
            <a:r>
              <a:rPr lang="zh-TW" altLang="en-US" dirty="0" smtClean="0"/>
              <a:t>等服務完全免費</a:t>
            </a:r>
            <a:endParaRPr lang="en-US" altLang="zh-TW" dirty="0" smtClean="0"/>
          </a:p>
          <a:p>
            <a:pPr lvl="1"/>
            <a:endParaRPr lang="zh-TW" altLang="en-US" dirty="0" smtClean="0"/>
          </a:p>
          <a:p>
            <a:pPr>
              <a:buNone/>
            </a:pPr>
            <a:endParaRPr lang="zh-TW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計畫目標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依本校</a:t>
            </a:r>
            <a:r>
              <a:rPr lang="zh-TW" altLang="zh-TW" dirty="0" smtClean="0"/>
              <a:t>虛擬主機服務</a:t>
            </a:r>
            <a:r>
              <a:rPr lang="zh-TW" altLang="en-US" dirty="0" smtClean="0"/>
              <a:t>經驗</a:t>
            </a:r>
            <a:endParaRPr lang="en-US" altLang="zh-TW" dirty="0" smtClean="0">
              <a:solidFill>
                <a:srgbClr val="FF0000"/>
              </a:solidFill>
            </a:endParaRPr>
          </a:p>
          <a:p>
            <a:pPr lvl="1"/>
            <a:r>
              <a:rPr lang="zh-TW" altLang="zh-TW" dirty="0" smtClean="0"/>
              <a:t>一台</a:t>
            </a:r>
            <a:r>
              <a:rPr lang="en-US" altLang="zh-TW" dirty="0" smtClean="0"/>
              <a:t>2U Server</a:t>
            </a:r>
            <a:r>
              <a:rPr lang="zh-TW" altLang="zh-TW" dirty="0" smtClean="0"/>
              <a:t>用</a:t>
            </a:r>
            <a:r>
              <a:rPr lang="en-US" altLang="zh-TW" dirty="0" smtClean="0"/>
              <a:t>70%</a:t>
            </a:r>
            <a:r>
              <a:rPr lang="zh-TW" altLang="zh-TW" dirty="0" smtClean="0"/>
              <a:t>效能，約可乘載</a:t>
            </a:r>
            <a:r>
              <a:rPr lang="en-US" altLang="zh-TW" dirty="0" smtClean="0"/>
              <a:t>20-24</a:t>
            </a:r>
            <a:r>
              <a:rPr lang="zh-TW" altLang="zh-TW" dirty="0" smtClean="0"/>
              <a:t>台</a:t>
            </a:r>
            <a:r>
              <a:rPr lang="en-US" altLang="zh-TW" dirty="0" smtClean="0"/>
              <a:t>VM</a:t>
            </a:r>
          </a:p>
          <a:p>
            <a:r>
              <a:rPr lang="zh-TW" altLang="en-US" dirty="0" smtClean="0"/>
              <a:t>主機用電的量能節省到二十分之一</a:t>
            </a:r>
            <a:endParaRPr lang="en-US" altLang="zh-TW" dirty="0" smtClean="0"/>
          </a:p>
          <a:p>
            <a:r>
              <a:rPr lang="zh-TW" altLang="en-US" dirty="0" smtClean="0"/>
              <a:t>空調用電也能減少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4D450-19A8-479B-AA9B-B338BCB2D7CB}" type="datetime1">
              <a:rPr lang="zh-TW" altLang="en-US" smtClean="0"/>
              <a:pPr/>
              <a:t>2014/10/14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ED904-DB7C-4B0B-9FED-A49EA69A3996}" type="slidenum">
              <a:rPr lang="en-US" altLang="zh-TW" smtClean="0"/>
              <a:pPr/>
              <a:t>4</a:t>
            </a:fld>
            <a:endParaRPr lang="en-US" altLang="zh-TW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主機雲端化之推廣計畫</a:t>
            </a:r>
          </a:p>
        </p:txBody>
      </p:sp>
      <p:pic>
        <p:nvPicPr>
          <p:cNvPr id="7" name="內容版面配置區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776" y="1600200"/>
            <a:ext cx="5927886" cy="4525963"/>
          </a:xfrm>
        </p:spPr>
      </p:pic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4D450-19A8-479B-AA9B-B338BCB2D7CB}" type="datetime1">
              <a:rPr lang="zh-TW" altLang="en-US" smtClean="0"/>
              <a:pPr/>
              <a:t>2014/10/14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ED904-DB7C-4B0B-9FED-A49EA69A3996}" type="slidenum">
              <a:rPr lang="en-US" altLang="zh-TW" smtClean="0"/>
              <a:pPr/>
              <a:t>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74702554"/>
      </p:ext>
    </p:extLst>
  </p:cSld>
  <p:clrMapOvr>
    <a:masterClrMapping/>
  </p:clrMapOvr>
</p:sld>
</file>

<file path=ppt/theme/theme1.xml><?xml version="1.0" encoding="utf-8"?>
<a:theme xmlns:a="http://schemas.openxmlformats.org/drawingml/2006/main" name="預設簡報設計">
  <a:themeElements>
    <a:clrScheme name="預設簡報設計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5080</TotalTime>
  <Words>191</Words>
  <Application>Microsoft Office PowerPoint</Application>
  <PresentationFormat>如螢幕大小 (4:3)</PresentationFormat>
  <Paragraphs>30</Paragraphs>
  <Slides>5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6" baseType="lpstr">
      <vt:lpstr>預設簡報設計</vt:lpstr>
      <vt:lpstr>NEP-II 節能主軸中心-校園節能簡介</vt:lpstr>
      <vt:lpstr>第二期能源國家型科技計畫</vt:lpstr>
      <vt:lpstr>NEP-II 節能主軸中心-校園節能</vt:lpstr>
      <vt:lpstr>計畫目標</vt:lpstr>
      <vt:lpstr>主機雲端化之推廣計畫</vt:lpstr>
    </vt:vector>
  </TitlesOfParts>
  <Company>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NAME</dc:creator>
  <cp:lastModifiedBy>davisyou</cp:lastModifiedBy>
  <cp:revision>83</cp:revision>
  <dcterms:created xsi:type="dcterms:W3CDTF">2007-03-23T08:00:23Z</dcterms:created>
  <dcterms:modified xsi:type="dcterms:W3CDTF">2014-10-14T02:10:23Z</dcterms:modified>
</cp:coreProperties>
</file>