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5"/>
  </p:notesMasterIdLst>
  <p:sldIdLst>
    <p:sldId id="258" r:id="rId2"/>
    <p:sldId id="257" r:id="rId3"/>
    <p:sldId id="284" r:id="rId4"/>
    <p:sldId id="285" r:id="rId5"/>
    <p:sldId id="289" r:id="rId6"/>
    <p:sldId id="259" r:id="rId7"/>
    <p:sldId id="260" r:id="rId8"/>
    <p:sldId id="261" r:id="rId9"/>
    <p:sldId id="269" r:id="rId10"/>
    <p:sldId id="287" r:id="rId11"/>
    <p:sldId id="290" r:id="rId12"/>
    <p:sldId id="264" r:id="rId13"/>
    <p:sldId id="267" r:id="rId14"/>
    <p:sldId id="286" r:id="rId15"/>
    <p:sldId id="265" r:id="rId16"/>
    <p:sldId id="272" r:id="rId17"/>
    <p:sldId id="274" r:id="rId18"/>
    <p:sldId id="291" r:id="rId19"/>
    <p:sldId id="266" r:id="rId20"/>
    <p:sldId id="268" r:id="rId21"/>
    <p:sldId id="271" r:id="rId22"/>
    <p:sldId id="288" r:id="rId23"/>
    <p:sldId id="270" r:id="rId24"/>
    <p:sldId id="282" r:id="rId25"/>
    <p:sldId id="292" r:id="rId26"/>
    <p:sldId id="280" r:id="rId27"/>
    <p:sldId id="278" r:id="rId28"/>
    <p:sldId id="293" r:id="rId29"/>
    <p:sldId id="276" r:id="rId30"/>
    <p:sldId id="277" r:id="rId31"/>
    <p:sldId id="283" r:id="rId32"/>
    <p:sldId id="294" r:id="rId33"/>
    <p:sldId id="281" r:id="rId3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01" y="-7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5ABBF-1C6A-4BBC-A105-42E998A594DD}" type="datetimeFigureOut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A85A3-9CDA-4C43-B54E-1866A770B6E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50064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85A3-9CDA-4C43-B54E-1866A770B6E9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85A3-9CDA-4C43-B54E-1866A770B6E9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85A3-9CDA-4C43-B54E-1866A770B6E9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85A3-9CDA-4C43-B54E-1866A770B6E9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C3AC68-68A8-4D3E-A5F9-5305E5E409BA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AD81B2-30B5-4C8E-AF03-065C2B946E03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2" name="矩形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矩形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矩形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矩形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6" name="矩形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矩形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矩形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矩形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898240-EBF0-4170-913C-93FA58244DA4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AD81B2-30B5-4C8E-AF03-065C2B946E0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9CDE1-E9D7-4759-9EA3-E8A986475FF7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AD81B2-30B5-4C8E-AF03-065C2B946E0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2478D7-B25E-4E23-9C22-F293CD8222E6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AD81B2-30B5-4C8E-AF03-065C2B946E0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手繪多邊形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手繪多邊形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手繪多邊形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手繪多邊形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手繪多邊形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手繪多邊形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手繪多邊形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手繪多邊形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手繪多邊形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手繪多邊形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手繪多邊形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手繪多邊形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手繪多邊形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手繪多邊形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手繪多邊形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E476D-B4D8-46A7-816E-1C5F2E5896FA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AD81B2-30B5-4C8E-AF03-065C2B946E03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矩形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矩形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24A9B-49B7-4EB4-AE82-86FC60E545FF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AD81B2-30B5-4C8E-AF03-065C2B946E0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8D5319-50FB-416B-86D7-1650E225ACB0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AD81B2-30B5-4C8E-AF03-065C2B946E03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6" name="矩形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矩形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矩形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矩形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矩形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矩形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矩形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82DFA9-871F-4C7A-A5F9-464B22F836C4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AD81B2-30B5-4C8E-AF03-065C2B946E0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778093-98FA-4075-B8B9-4684EE69A8E8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AD81B2-30B5-4C8E-AF03-065C2B946E0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0B217-F690-4CE6-A27D-E5A90CD6BA9E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AD81B2-30B5-4C8E-AF03-065C2B946E0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直線接點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群組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直線接點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接點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grpSp>
        <p:nvGrpSpPr>
          <p:cNvPr id="14" name="群組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直線接點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接點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接點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群組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直線接點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BB7F5EA-03DA-4C5E-92F5-0703FD11508A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7AD81B2-30B5-4C8E-AF03-065C2B946E0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矩形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矩形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矩形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2E95DF9-548F-4DE9-B05B-28D5A9A10138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7AD81B2-30B5-4C8E-AF03-065C2B946E0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tswhocode.com/blog/python-50-modules-for-all-need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sz="4500" dirty="0" smtClean="0"/>
              <a:t>Python Basics</a:t>
            </a:r>
            <a:br>
              <a:rPr lang="en-US" altLang="zh-TW" sz="4500" dirty="0" smtClean="0"/>
            </a:br>
            <a:r>
              <a:rPr lang="en-US" altLang="zh-TW" sz="4500" dirty="0" smtClean="0"/>
              <a:t>- Slightly advanced</a:t>
            </a:r>
            <a:endParaRPr lang="zh-TW" altLang="en-US" sz="45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TW" sz="3000" dirty="0" smtClean="0"/>
              <a:t>Hello Spam!</a:t>
            </a:r>
            <a:endParaRPr lang="zh-TW" altLang="en-US" sz="3000" dirty="0"/>
          </a:p>
        </p:txBody>
      </p:sp>
      <p:sp>
        <p:nvSpPr>
          <p:cNvPr id="4" name="文字方塊 3"/>
          <p:cNvSpPr txBox="1"/>
          <p:nvPr/>
        </p:nvSpPr>
        <p:spPr>
          <a:xfrm>
            <a:off x="7358082" y="5929330"/>
            <a:ext cx="197988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500" dirty="0" err="1" smtClean="0"/>
              <a:t>Jui</a:t>
            </a:r>
            <a:r>
              <a:rPr lang="en-US" altLang="zh-TW" sz="2500" dirty="0" smtClean="0"/>
              <a:t> </a:t>
            </a:r>
            <a:r>
              <a:rPr lang="en-US" altLang="zh-TW" sz="2500" dirty="0" err="1" smtClean="0"/>
              <a:t>Pann</a:t>
            </a:r>
            <a:endParaRPr lang="zh-TW" altLang="en-US" sz="2500" dirty="0"/>
          </a:p>
        </p:txBody>
      </p:sp>
      <p:pic>
        <p:nvPicPr>
          <p:cNvPr id="102402" name="Picture 2" descr="https://encrypted-tbn1.gstatic.com/images?q=tbn:ANd9GcTQvpPwUOo0IbZXdAYCD1NzMxrX_8iySB1bA0GZt30dEm0f-W6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928670"/>
            <a:ext cx="2571768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8229600" cy="914400"/>
          </a:xfrm>
        </p:spPr>
        <p:txBody>
          <a:bodyPr/>
          <a:lstStyle/>
          <a:p>
            <a:r>
              <a:rPr lang="en-US" altLang="zh-TW" dirty="0" smtClean="0"/>
              <a:t>_</a:t>
            </a:r>
            <a:r>
              <a:rPr lang="en-US" altLang="zh-TW" dirty="0" err="1" smtClean="0"/>
              <a:t>foo</a:t>
            </a:r>
            <a:r>
              <a:rPr lang="en-US" altLang="zh-TW" dirty="0" smtClean="0"/>
              <a:t> &amp; __all__ for </a:t>
            </a:r>
            <a:r>
              <a:rPr lang="en-US" altLang="zh-TW" dirty="0" err="1" smtClean="0"/>
              <a:t>Mysophobia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&gt;&gt;&gt; from moduadv1 import *</a:t>
            </a:r>
          </a:p>
          <a:p>
            <a:r>
              <a:rPr lang="en-US" altLang="zh-TW" dirty="0" smtClean="0"/>
              <a:t>&gt;&gt;&gt; dir()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10</a:t>
            </a:fld>
            <a:endParaRPr lang="zh-TW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212976"/>
            <a:ext cx="2798445" cy="3008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212976"/>
            <a:ext cx="2959418" cy="3058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Python Sets &amp; String Formats</a:t>
            </a:r>
          </a:p>
          <a:p>
            <a:r>
              <a:rPr lang="en-US" altLang="zh-TW" dirty="0" smtClean="0"/>
              <a:t>More about Modules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Some useful toys</a:t>
            </a:r>
          </a:p>
          <a:p>
            <a:r>
              <a:rPr lang="en-US" altLang="zh-TW" dirty="0" smtClean="0"/>
              <a:t>More about Functions</a:t>
            </a:r>
          </a:p>
          <a:p>
            <a:r>
              <a:rPr lang="en-US" altLang="zh-TW" dirty="0" smtClean="0"/>
              <a:t>More about Classes</a:t>
            </a:r>
          </a:p>
          <a:p>
            <a:r>
              <a:rPr lang="en-US" altLang="zh-TW" dirty="0" smtClean="0"/>
              <a:t>Script Appreciation &amp; Exercise</a:t>
            </a:r>
          </a:p>
          <a:p>
            <a:r>
              <a:rPr lang="en-US" altLang="zh-TW" dirty="0" smtClean="0"/>
              <a:t>Remarks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zip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Used to combine lists or </a:t>
            </a:r>
            <a:r>
              <a:rPr lang="en-US" altLang="zh-TW" dirty="0" err="1" smtClean="0"/>
              <a:t>tuples</a:t>
            </a:r>
            <a:r>
              <a:rPr lang="en-US" altLang="zh-TW" dirty="0" smtClean="0"/>
              <a:t> into a list of </a:t>
            </a:r>
            <a:r>
              <a:rPr lang="en-US" altLang="zh-TW" dirty="0" err="1" smtClean="0"/>
              <a:t>tuples</a:t>
            </a:r>
            <a:r>
              <a:rPr lang="en-US" altLang="zh-TW" dirty="0" smtClean="0"/>
              <a:t>, frequently seen in loops.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&gt;&gt;&gt; x = [(1,6), (2,7), (3,8)]</a:t>
            </a:r>
          </a:p>
          <a:p>
            <a:r>
              <a:rPr lang="en-US" altLang="zh-TW" dirty="0" smtClean="0"/>
              <a:t>&gt;&gt;&gt; for a, b in x:</a:t>
            </a:r>
          </a:p>
          <a:p>
            <a:pPr>
              <a:buNone/>
            </a:pPr>
            <a:r>
              <a:rPr lang="en-US" altLang="zh-TW" dirty="0" smtClean="0"/>
              <a:t>	…		print a, ‘+’, b, ‘=‘, </a:t>
            </a:r>
            <a:r>
              <a:rPr lang="en-US" altLang="zh-TW" dirty="0" err="1" smtClean="0"/>
              <a:t>a+b</a:t>
            </a:r>
            <a:endParaRPr lang="en-US" altLang="zh-TW" dirty="0" smtClean="0"/>
          </a:p>
          <a:p>
            <a:r>
              <a:rPr lang="en-US" altLang="zh-TW" dirty="0" smtClean="0"/>
              <a:t>&gt;&gt;&gt; zip(range(1,4), range(6,9))</a:t>
            </a:r>
          </a:p>
          <a:p>
            <a:r>
              <a:rPr lang="en-US" altLang="zh-TW" dirty="0" smtClean="0"/>
              <a:t>&gt;&gt;&gt; zip(range(6),range(6,9),range(7,3,-1))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enumerate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Used to generate </a:t>
            </a:r>
            <a:r>
              <a:rPr lang="en-US" altLang="zh-TW" dirty="0" err="1" smtClean="0"/>
              <a:t>tuples</a:t>
            </a:r>
            <a:r>
              <a:rPr lang="en-US" altLang="zh-TW" dirty="0" smtClean="0"/>
              <a:t> of offset as well as its corresponding value.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&gt;&gt;&gt; s = ‘spam!’</a:t>
            </a:r>
          </a:p>
          <a:p>
            <a:r>
              <a:rPr lang="en-US" altLang="zh-TW" dirty="0" smtClean="0"/>
              <a:t>&gt;&gt;&gt; en = enumerate(s)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en.next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&gt;&gt;&gt; for item, offs in enumerate(s):</a:t>
            </a:r>
          </a:p>
          <a:p>
            <a:r>
              <a:rPr lang="en-US" altLang="zh-TW" dirty="0" smtClean="0"/>
              <a:t>…		print item, ‘appears at offset’, offs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filter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Use Boolean value to filter a list.</a:t>
            </a:r>
          </a:p>
          <a:p>
            <a:r>
              <a:rPr lang="en-US" altLang="zh-TW" dirty="0" smtClean="0"/>
              <a:t>Usage: filter(&lt;</a:t>
            </a:r>
            <a:r>
              <a:rPr lang="en-US" altLang="zh-TW" dirty="0" err="1" smtClean="0"/>
              <a:t>boolean</a:t>
            </a:r>
            <a:r>
              <a:rPr lang="en-US" altLang="zh-TW" dirty="0" smtClean="0"/>
              <a:t>&gt;, &lt;list&gt;)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&gt;&gt;&gt; filter((lambda a: a&gt; 0), range(-5,5))</a:t>
            </a:r>
          </a:p>
          <a:p>
            <a:r>
              <a:rPr lang="en-US" altLang="zh-TW" dirty="0" smtClean="0"/>
              <a:t>&gt;&gt;&gt; filter((lambda a: a%3==0), range(-10,10))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List Comprehension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86015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To construct a list with an expression instead of a statement. (</a:t>
            </a:r>
            <a:r>
              <a:rPr lang="en-US" altLang="zh-TW" sz="2500" dirty="0" smtClean="0"/>
              <a:t>Simple is better than complex</a:t>
            </a:r>
            <a:r>
              <a:rPr lang="en-US" altLang="zh-TW" dirty="0" smtClean="0"/>
              <a:t>)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&gt;&gt;&gt; L = range(1,6)</a:t>
            </a:r>
          </a:p>
          <a:p>
            <a:r>
              <a:rPr lang="en-US" altLang="zh-TW" dirty="0" smtClean="0"/>
              <a:t>&gt;&gt;&gt; for 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 in range(</a:t>
            </a:r>
            <a:r>
              <a:rPr lang="en-US" altLang="zh-TW" dirty="0" err="1" smtClean="0"/>
              <a:t>len</a:t>
            </a:r>
            <a:r>
              <a:rPr lang="en-US" altLang="zh-TW" dirty="0" smtClean="0"/>
              <a:t>(L)):</a:t>
            </a:r>
          </a:p>
          <a:p>
            <a:pPr>
              <a:buNone/>
            </a:pPr>
            <a:r>
              <a:rPr lang="en-US" altLang="zh-TW" dirty="0" smtClean="0"/>
              <a:t>	…		L[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] += 10</a:t>
            </a:r>
          </a:p>
          <a:p>
            <a:r>
              <a:rPr lang="en-US" altLang="zh-TW" dirty="0" smtClean="0"/>
              <a:t>&gt;&gt;&gt; L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&gt;&gt;&gt; L = [x + 10 for x in L]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List Comprehension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&gt;&gt;&gt; [x + y for x in ['f7', '</a:t>
            </a:r>
            <a:r>
              <a:rPr lang="en-US" altLang="zh-TW" dirty="0" err="1" smtClean="0"/>
              <a:t>seabox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hateOnas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boyo</a:t>
            </a:r>
            <a:r>
              <a:rPr lang="en-US" altLang="zh-TW" dirty="0" smtClean="0"/>
              <a:t>'] for y in ['5566', '7788', '</a:t>
            </a:r>
            <a:r>
              <a:rPr lang="en-US" altLang="zh-TW" dirty="0" err="1" smtClean="0"/>
              <a:t>ininder</a:t>
            </a:r>
            <a:r>
              <a:rPr lang="en-US" altLang="zh-TW" dirty="0" smtClean="0"/>
              <a:t>']]</a:t>
            </a:r>
          </a:p>
          <a:p>
            <a:r>
              <a:rPr lang="en-US" altLang="zh-TW" dirty="0" smtClean="0"/>
              <a:t>&gt;&gt;&gt; [</a:t>
            </a:r>
            <a:r>
              <a:rPr lang="en-US" altLang="zh-TW" dirty="0" err="1" smtClean="0"/>
              <a:t>ord</a:t>
            </a:r>
            <a:r>
              <a:rPr lang="en-US" altLang="zh-TW" dirty="0" smtClean="0"/>
              <a:t>(x) for x in ‘spam’]</a:t>
            </a:r>
          </a:p>
          <a:p>
            <a:r>
              <a:rPr lang="en-US" altLang="zh-TW" dirty="0" smtClean="0"/>
              <a:t>&gt;&gt;&gt; [x**2 for x in range(10)]</a:t>
            </a:r>
          </a:p>
          <a:p>
            <a:r>
              <a:rPr lang="en-US" altLang="zh-TW" dirty="0" smtClean="0"/>
              <a:t>&gt;&gt;&gt; map((lambda x: x**2), range(10))</a:t>
            </a:r>
          </a:p>
          <a:p>
            <a:r>
              <a:rPr lang="en-US" altLang="zh-TW" dirty="0" smtClean="0"/>
              <a:t>&gt;&gt;&gt; [x**2 for x in range(10) if x%2 == 0]</a:t>
            </a:r>
          </a:p>
          <a:p>
            <a:r>
              <a:rPr lang="en-US" altLang="zh-TW" dirty="0" smtClean="0"/>
              <a:t>&gt;&gt;&gt; [(x, y) for x in range(5) if x % 2 == 0 for y in range(5) if y % 2 == 1]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Matrix by List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Quite similar to that in </a:t>
            </a:r>
            <a:r>
              <a:rPr lang="en-US" altLang="zh-TW" dirty="0" err="1" smtClean="0"/>
              <a:t>Matlab</a:t>
            </a:r>
            <a:r>
              <a:rPr lang="en-US" altLang="zh-TW" dirty="0" smtClean="0"/>
              <a:t>, although the commas cannot be omitted.</a:t>
            </a:r>
          </a:p>
          <a:p>
            <a:r>
              <a:rPr lang="en-US" altLang="zh-TW" dirty="0" smtClean="0"/>
              <a:t>&gt;&gt;&gt; M = [[1,2,3],[4,5,6],[7,8,9]]</a:t>
            </a:r>
          </a:p>
          <a:p>
            <a:r>
              <a:rPr lang="en-US" altLang="zh-TW" dirty="0" smtClean="0"/>
              <a:t>&gt;&gt;&gt; N = [[2,2,2],[3,3,3],[4,4,4]]</a:t>
            </a:r>
          </a:p>
          <a:p>
            <a:r>
              <a:rPr lang="en-US" altLang="zh-TW" dirty="0" smtClean="0"/>
              <a:t>&gt;&gt;&gt; M[1], M[1][2]</a:t>
            </a:r>
          </a:p>
          <a:p>
            <a:r>
              <a:rPr lang="en-US" altLang="zh-TW" dirty="0" smtClean="0"/>
              <a:t>&gt;&gt;&gt; [row[1] for row in M]</a:t>
            </a:r>
          </a:p>
          <a:p>
            <a:r>
              <a:rPr lang="en-US" altLang="zh-TW" dirty="0" smtClean="0"/>
              <a:t>&gt;&gt;&gt; [M[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][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] for I in range(</a:t>
            </a:r>
            <a:r>
              <a:rPr lang="en-US" altLang="zh-TW" dirty="0" err="1" smtClean="0"/>
              <a:t>len</a:t>
            </a:r>
            <a:r>
              <a:rPr lang="en-US" altLang="zh-TW" dirty="0" smtClean="0"/>
              <a:t>(M))]</a:t>
            </a:r>
          </a:p>
          <a:p>
            <a:r>
              <a:rPr lang="en-US" altLang="zh-TW" dirty="0" smtClean="0"/>
              <a:t>&gt;&gt;&gt; [M[row][</a:t>
            </a:r>
            <a:r>
              <a:rPr lang="en-US" altLang="zh-TW" dirty="0" err="1" smtClean="0"/>
              <a:t>col</a:t>
            </a:r>
            <a:r>
              <a:rPr lang="en-US" altLang="zh-TW" dirty="0" smtClean="0"/>
              <a:t>] * N[row][</a:t>
            </a:r>
            <a:r>
              <a:rPr lang="en-US" altLang="zh-TW" dirty="0" err="1" smtClean="0"/>
              <a:t>col</a:t>
            </a:r>
            <a:r>
              <a:rPr lang="en-US" altLang="zh-TW" dirty="0" smtClean="0"/>
              <a:t>] for row in range(3) for </a:t>
            </a:r>
            <a:r>
              <a:rPr lang="en-US" altLang="zh-TW" dirty="0" err="1" smtClean="0"/>
              <a:t>col</a:t>
            </a:r>
            <a:r>
              <a:rPr lang="en-US" altLang="zh-TW" dirty="0" smtClean="0"/>
              <a:t> in range(3)]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Python Sets &amp; String Formats</a:t>
            </a:r>
          </a:p>
          <a:p>
            <a:r>
              <a:rPr lang="en-US" altLang="zh-TW" dirty="0" smtClean="0"/>
              <a:t>More about Modules</a:t>
            </a:r>
          </a:p>
          <a:p>
            <a:r>
              <a:rPr lang="en-US" altLang="zh-TW" dirty="0" smtClean="0"/>
              <a:t>Some useful toys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More about Functions</a:t>
            </a:r>
          </a:p>
          <a:p>
            <a:r>
              <a:rPr lang="en-US" altLang="zh-TW" dirty="0" smtClean="0"/>
              <a:t>More about Classes</a:t>
            </a:r>
          </a:p>
          <a:p>
            <a:r>
              <a:rPr lang="en-US" altLang="zh-TW" dirty="0" smtClean="0"/>
              <a:t>Script Appreciation &amp; Exercise</a:t>
            </a:r>
          </a:p>
          <a:p>
            <a:r>
              <a:rPr lang="en-US" altLang="zh-TW" dirty="0" smtClean="0"/>
              <a:t>Remarks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global </a:t>
            </a:r>
            <a:r>
              <a:rPr lang="en-US" altLang="zh-TW" dirty="0" smtClean="0"/>
              <a:t>statement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FF0000"/>
                </a:solidFill>
              </a:rPr>
              <a:t>Python Sets &amp; String Formats</a:t>
            </a:r>
          </a:p>
          <a:p>
            <a:r>
              <a:rPr lang="en-US" altLang="zh-TW" dirty="0" smtClean="0"/>
              <a:t>More about Modules</a:t>
            </a:r>
          </a:p>
          <a:p>
            <a:r>
              <a:rPr lang="en-US" altLang="zh-TW" dirty="0" smtClean="0"/>
              <a:t>Some useful toys</a:t>
            </a:r>
          </a:p>
          <a:p>
            <a:r>
              <a:rPr lang="en-US" altLang="zh-TW" dirty="0" smtClean="0"/>
              <a:t>More about Functions</a:t>
            </a:r>
          </a:p>
          <a:p>
            <a:r>
              <a:rPr lang="en-US" altLang="zh-TW" dirty="0" smtClean="0"/>
              <a:t>More about Classes</a:t>
            </a:r>
          </a:p>
          <a:p>
            <a:r>
              <a:rPr lang="en-US" altLang="zh-TW" dirty="0" smtClean="0"/>
              <a:t>Script Appreciation &amp; Exercise</a:t>
            </a:r>
          </a:p>
          <a:p>
            <a:r>
              <a:rPr lang="en-US" altLang="zh-TW" dirty="0" smtClean="0"/>
              <a:t>Remarks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lambda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The anonymous function constructor lambda is an expression rather than a statement.</a:t>
            </a:r>
          </a:p>
          <a:p>
            <a:r>
              <a:rPr lang="en-US" altLang="zh-TW" dirty="0" smtClean="0"/>
              <a:t>It expresses the result of execution, instead of returning it to the caller.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Usage: lambda arg1, arg2, … : expression</a:t>
            </a:r>
          </a:p>
          <a:p>
            <a:r>
              <a:rPr lang="en-US" altLang="zh-TW" dirty="0" smtClean="0"/>
              <a:t>&gt;&gt;&gt; f = lambda x, y, z: x + y + z</a:t>
            </a:r>
          </a:p>
          <a:p>
            <a:r>
              <a:rPr lang="en-US" altLang="zh-TW" dirty="0" smtClean="0"/>
              <a:t>&gt;&gt;&gt; f(2,3,4)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lambda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&gt;&gt;&gt; L = [(lambda x: x**2), (lambda x: x*3), (lambda x: x%4), (lambda x: x+5)]</a:t>
            </a:r>
          </a:p>
          <a:p>
            <a:r>
              <a:rPr lang="en-US" altLang="zh-TW" dirty="0" smtClean="0"/>
              <a:t>&gt;&gt;&gt; for f in L:</a:t>
            </a:r>
          </a:p>
          <a:p>
            <a:pPr>
              <a:buNone/>
            </a:pPr>
            <a:r>
              <a:rPr lang="en-US" altLang="zh-TW" dirty="0" smtClean="0"/>
              <a:t>…			print f(2)</a:t>
            </a:r>
          </a:p>
          <a:p>
            <a:r>
              <a:rPr lang="en-US" altLang="zh-TW" dirty="0" smtClean="0"/>
              <a:t>&gt;&gt;&gt; print L[0](3)</a:t>
            </a:r>
          </a:p>
          <a:p>
            <a:r>
              <a:rPr lang="en-US" altLang="zh-TW" dirty="0" smtClean="0"/>
              <a:t>&gt;&gt;&gt; lower = (lambda x, y: x if  x &lt; y else y)</a:t>
            </a:r>
          </a:p>
          <a:p>
            <a:r>
              <a:rPr lang="en-US" altLang="zh-TW" dirty="0" smtClean="0"/>
              <a:t>&gt;&gt;&gt; lower(3,5)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try</a:t>
            </a:r>
            <a:r>
              <a:rPr lang="en-US" altLang="zh-TW" dirty="0" smtClean="0"/>
              <a:t>… </a:t>
            </a:r>
            <a:r>
              <a:rPr lang="en-US" altLang="zh-TW" b="1" dirty="0" smtClean="0"/>
              <a:t>except</a:t>
            </a:r>
            <a:r>
              <a:rPr lang="en-US" altLang="zh-TW" dirty="0" smtClean="0"/>
              <a:t>… in statements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8228" y="4357694"/>
            <a:ext cx="3865474" cy="2321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2996" y="1857364"/>
            <a:ext cx="3741446" cy="233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22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Arguments Passing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&gt;&gt;&gt; s1,s2,s3=‘spam’, ‘scam’, ‘slam’</a:t>
            </a:r>
          </a:p>
          <a:p>
            <a:r>
              <a:rPr lang="en-US" altLang="zh-TW" dirty="0" smtClean="0"/>
              <a:t>&gt;&gt;&gt; intersect(s1,s2), union(s1,s2)</a:t>
            </a:r>
          </a:p>
          <a:p>
            <a:r>
              <a:rPr lang="en-US" altLang="zh-TW" dirty="0" smtClean="0"/>
              <a:t>&gt;&gt;&gt; intersect([1,2,3], (1,4,5))</a:t>
            </a:r>
          </a:p>
          <a:p>
            <a:r>
              <a:rPr lang="en-US" altLang="zh-TW" dirty="0" smtClean="0"/>
              <a:t>&gt;&gt;&gt; intersect(s1,s2,s3)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23</a:t>
            </a:fld>
            <a:endParaRPr lang="zh-TW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523" y="4143380"/>
            <a:ext cx="34099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8737" y="4114817"/>
            <a:ext cx="31337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yield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 smtClean="0"/>
              <a:t>return</a:t>
            </a:r>
            <a:r>
              <a:rPr lang="en-US" altLang="zh-TW" dirty="0" smtClean="0"/>
              <a:t> returns return value and ends function.</a:t>
            </a:r>
          </a:p>
          <a:p>
            <a:r>
              <a:rPr lang="en-US" altLang="zh-TW" dirty="0" smtClean="0"/>
              <a:t>yield generates values without immediately ceasing the function (aka. generator function)</a:t>
            </a:r>
          </a:p>
          <a:p>
            <a:r>
              <a:rPr lang="en-US" altLang="zh-TW" dirty="0" smtClean="0"/>
              <a:t>&gt;&gt;&gt; def </a:t>
            </a:r>
            <a:r>
              <a:rPr lang="en-US" altLang="zh-TW" dirty="0" err="1" smtClean="0"/>
              <a:t>reve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stri</a:t>
            </a:r>
            <a:r>
              <a:rPr lang="en-US" altLang="zh-TW" dirty="0" smtClean="0"/>
              <a:t>):</a:t>
            </a:r>
            <a:endParaRPr lang="en-US" altLang="zh-TW" dirty="0"/>
          </a:p>
          <a:p>
            <a:pPr>
              <a:buNone/>
            </a:pPr>
            <a:r>
              <a:rPr lang="en-US" altLang="zh-TW" dirty="0" smtClean="0"/>
              <a:t>…			for 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 in range(</a:t>
            </a:r>
            <a:r>
              <a:rPr lang="en-US" altLang="zh-TW" dirty="0" err="1" smtClean="0"/>
              <a:t>len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stri</a:t>
            </a:r>
            <a:r>
              <a:rPr lang="en-US" altLang="zh-TW" dirty="0" smtClean="0"/>
              <a:t>)-1, -1, -1):</a:t>
            </a:r>
          </a:p>
          <a:p>
            <a:pPr>
              <a:buNone/>
            </a:pPr>
            <a:r>
              <a:rPr lang="en-US" altLang="zh-TW" dirty="0" smtClean="0"/>
              <a:t>…				yield </a:t>
            </a:r>
            <a:r>
              <a:rPr lang="en-US" altLang="zh-TW" dirty="0" err="1" smtClean="0"/>
              <a:t>stri</a:t>
            </a:r>
            <a:r>
              <a:rPr lang="en-US" altLang="zh-TW" dirty="0" smtClean="0"/>
              <a:t>[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]</a:t>
            </a:r>
          </a:p>
          <a:p>
            <a:r>
              <a:rPr lang="en-US" altLang="zh-TW" dirty="0" smtClean="0"/>
              <a:t>&gt;&gt;&gt; x = </a:t>
            </a:r>
            <a:r>
              <a:rPr lang="en-US" altLang="zh-TW" dirty="0" err="1" smtClean="0"/>
              <a:t>reve</a:t>
            </a:r>
            <a:r>
              <a:rPr lang="en-US" altLang="zh-TW" dirty="0" smtClean="0"/>
              <a:t>(‘reverse me, </a:t>
            </a:r>
            <a:r>
              <a:rPr lang="en-US" altLang="zh-TW" dirty="0" err="1" smtClean="0"/>
              <a:t>bitte</a:t>
            </a:r>
            <a:r>
              <a:rPr lang="en-US" altLang="zh-TW" dirty="0" smtClean="0"/>
              <a:t>’)</a:t>
            </a:r>
          </a:p>
          <a:p>
            <a:r>
              <a:rPr lang="en-US" altLang="zh-TW" dirty="0" smtClean="0"/>
              <a:t>&gt;&gt;&gt; next(x)</a:t>
            </a:r>
          </a:p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24</a:t>
            </a:fld>
            <a:endParaRPr lang="zh-TW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Python Sets &amp; String Formats</a:t>
            </a:r>
          </a:p>
          <a:p>
            <a:r>
              <a:rPr lang="en-US" altLang="zh-TW" dirty="0" smtClean="0"/>
              <a:t>More about Modules</a:t>
            </a:r>
          </a:p>
          <a:p>
            <a:r>
              <a:rPr lang="en-US" altLang="zh-TW" dirty="0" smtClean="0"/>
              <a:t>Some useful toys</a:t>
            </a:r>
          </a:p>
          <a:p>
            <a:r>
              <a:rPr lang="en-US" altLang="zh-TW" dirty="0" smtClean="0"/>
              <a:t>More about Functions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More about Classes</a:t>
            </a:r>
          </a:p>
          <a:p>
            <a:r>
              <a:rPr lang="en-US" altLang="zh-TW" dirty="0" smtClean="0"/>
              <a:t>Script Appreciation &amp; Exercise</a:t>
            </a:r>
          </a:p>
          <a:p>
            <a:r>
              <a:rPr lang="en-US" altLang="zh-TW" dirty="0" smtClean="0"/>
              <a:t>Remarks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25</a:t>
            </a:fld>
            <a:endParaRPr lang="zh-TW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Operator Overloading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Some operator performs differently in some class if specifically defined in the class.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26</a:t>
            </a:fld>
            <a:endParaRPr lang="zh-TW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01008"/>
            <a:ext cx="4033838" cy="2535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284984"/>
            <a:ext cx="4578668" cy="1718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5085183"/>
            <a:ext cx="3897630" cy="1351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Operator Overloading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&gt;&gt;&gt; x = </a:t>
            </a:r>
            <a:r>
              <a:rPr lang="en-US" altLang="zh-TW" dirty="0" err="1" smtClean="0"/>
              <a:t>thirdcla</a:t>
            </a:r>
            <a:r>
              <a:rPr lang="en-US" altLang="zh-TW" dirty="0" smtClean="0"/>
              <a:t>(‘</a:t>
            </a:r>
            <a:r>
              <a:rPr lang="en-US" altLang="zh-TW" dirty="0" err="1" smtClean="0"/>
              <a:t>abc</a:t>
            </a:r>
            <a:r>
              <a:rPr lang="en-US" altLang="zh-TW" dirty="0" smtClean="0"/>
              <a:t>’)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x.display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&gt;&gt;&gt; y = x + ‘xyz’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y.display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&gt;&gt;&gt; x * 3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x.display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x.a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x.b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x.c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27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Python Sets &amp; String Formats</a:t>
            </a:r>
          </a:p>
          <a:p>
            <a:r>
              <a:rPr lang="en-US" altLang="zh-TW" dirty="0" smtClean="0"/>
              <a:t>More about Modules</a:t>
            </a:r>
          </a:p>
          <a:p>
            <a:r>
              <a:rPr lang="en-US" altLang="zh-TW" dirty="0" smtClean="0"/>
              <a:t>Some useful toys</a:t>
            </a:r>
          </a:p>
          <a:p>
            <a:r>
              <a:rPr lang="en-US" altLang="zh-TW" dirty="0" smtClean="0"/>
              <a:t>More about Functions</a:t>
            </a:r>
          </a:p>
          <a:p>
            <a:r>
              <a:rPr lang="en-US" altLang="zh-TW" dirty="0" smtClean="0"/>
              <a:t>More about Classes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Script Appreciation &amp; Exercise</a:t>
            </a:r>
          </a:p>
          <a:p>
            <a:r>
              <a:rPr lang="en-US" altLang="zh-TW" dirty="0" smtClean="0"/>
              <a:t>Remarks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28</a:t>
            </a:fld>
            <a:endParaRPr lang="zh-TW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Port Scanner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29</a:t>
            </a:fld>
            <a:endParaRPr lang="zh-TW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5937" y="1928802"/>
            <a:ext cx="648652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Python Sets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943880" cy="4572000"/>
          </a:xfrm>
        </p:spPr>
        <p:txBody>
          <a:bodyPr/>
          <a:lstStyle/>
          <a:p>
            <a:r>
              <a:rPr lang="en-US" altLang="zh-TW" dirty="0" smtClean="0"/>
              <a:t>&gt;&gt;&gt; x = set(‘</a:t>
            </a:r>
            <a:r>
              <a:rPr lang="en-US" altLang="zh-TW" dirty="0" err="1" smtClean="0"/>
              <a:t>abcde</a:t>
            </a:r>
            <a:r>
              <a:rPr lang="en-US" altLang="zh-TW" dirty="0" smtClean="0"/>
              <a:t>’)</a:t>
            </a:r>
          </a:p>
          <a:p>
            <a:r>
              <a:rPr lang="en-US" altLang="zh-TW" dirty="0" smtClean="0"/>
              <a:t>&gt;&gt;&gt; y = set(‘</a:t>
            </a:r>
            <a:r>
              <a:rPr lang="en-US" altLang="zh-TW" dirty="0" err="1" smtClean="0"/>
              <a:t>wonanguo</a:t>
            </a:r>
            <a:r>
              <a:rPr lang="en-US" altLang="zh-TW" dirty="0" smtClean="0"/>
              <a:t>’)</a:t>
            </a:r>
          </a:p>
          <a:p>
            <a:r>
              <a:rPr lang="en-US" altLang="zh-TW" dirty="0" smtClean="0"/>
              <a:t>&gt;&gt;&gt; x &amp; y</a:t>
            </a:r>
          </a:p>
          <a:p>
            <a:r>
              <a:rPr lang="en-US" altLang="zh-TW" dirty="0" smtClean="0"/>
              <a:t>&gt;&gt;&gt; ‘o’ in y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nederlands</a:t>
            </a:r>
            <a:r>
              <a:rPr lang="en-US" altLang="zh-TW" dirty="0" smtClean="0"/>
              <a:t> = set([‘</a:t>
            </a:r>
            <a:r>
              <a:rPr lang="en-US" altLang="zh-TW" dirty="0" err="1" smtClean="0"/>
              <a:t>Kuyt</a:t>
            </a:r>
            <a:r>
              <a:rPr lang="en-US" altLang="zh-TW" dirty="0" smtClean="0"/>
              <a:t>’, ‘</a:t>
            </a:r>
            <a:r>
              <a:rPr lang="en-US" altLang="zh-TW" dirty="0" err="1" smtClean="0"/>
              <a:t>Robben</a:t>
            </a:r>
            <a:r>
              <a:rPr lang="en-US" altLang="zh-TW" dirty="0" smtClean="0"/>
              <a:t>’, ‘Blind’])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fcbayern</a:t>
            </a:r>
            <a:r>
              <a:rPr lang="en-US" altLang="zh-TW" dirty="0" smtClean="0"/>
              <a:t> = set([‘</a:t>
            </a:r>
            <a:r>
              <a:rPr lang="en-US" altLang="zh-TW" dirty="0" err="1" smtClean="0"/>
              <a:t>Neuer</a:t>
            </a:r>
            <a:r>
              <a:rPr lang="en-US" altLang="zh-TW" dirty="0" smtClean="0"/>
              <a:t>’, ‘Dante’, ‘</a:t>
            </a:r>
            <a:r>
              <a:rPr lang="en-US" altLang="zh-TW" dirty="0" err="1" smtClean="0"/>
              <a:t>Robben</a:t>
            </a:r>
            <a:r>
              <a:rPr lang="en-US" altLang="zh-TW" dirty="0" smtClean="0"/>
              <a:t>’])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nederlands</a:t>
            </a:r>
            <a:r>
              <a:rPr lang="en-US" altLang="zh-TW" dirty="0" smtClean="0"/>
              <a:t> | </a:t>
            </a:r>
            <a:r>
              <a:rPr lang="en-US" altLang="zh-TW" dirty="0" err="1" smtClean="0"/>
              <a:t>fcbayern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Port Scanner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30</a:t>
            </a:fld>
            <a:endParaRPr lang="zh-TW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62" y="1928802"/>
            <a:ext cx="64770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8229600" cy="914400"/>
          </a:xfrm>
        </p:spPr>
        <p:txBody>
          <a:bodyPr/>
          <a:lstStyle/>
          <a:p>
            <a:r>
              <a:rPr lang="en-US" altLang="zh-TW" dirty="0" smtClean="0"/>
              <a:t>Script Appreciation &amp; Exercise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31</a:t>
            </a:fld>
            <a:endParaRPr lang="zh-TW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Python Sets &amp; String Formats</a:t>
            </a:r>
          </a:p>
          <a:p>
            <a:r>
              <a:rPr lang="en-US" altLang="zh-TW" dirty="0" smtClean="0"/>
              <a:t>More about Modules</a:t>
            </a:r>
          </a:p>
          <a:p>
            <a:r>
              <a:rPr lang="en-US" altLang="zh-TW" dirty="0" smtClean="0"/>
              <a:t>Some useful toys</a:t>
            </a:r>
          </a:p>
          <a:p>
            <a:r>
              <a:rPr lang="en-US" altLang="zh-TW" dirty="0" smtClean="0"/>
              <a:t>More about Functions</a:t>
            </a:r>
          </a:p>
          <a:p>
            <a:r>
              <a:rPr lang="en-US" altLang="zh-TW" dirty="0" smtClean="0"/>
              <a:t>More about Classes</a:t>
            </a:r>
          </a:p>
          <a:p>
            <a:r>
              <a:rPr lang="en-US" altLang="zh-TW" dirty="0" smtClean="0"/>
              <a:t>Script Appreciation &amp; Exercise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Remarks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32</a:t>
            </a:fld>
            <a:endParaRPr lang="zh-TW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Remarks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zh-TW" dirty="0" smtClean="0"/>
              <a:t>Useful modules:</a:t>
            </a:r>
          </a:p>
          <a:p>
            <a:pPr lvl="1"/>
            <a:r>
              <a:rPr lang="de-DE" altLang="zh-TW" dirty="0" smtClean="0">
                <a:hlinkClick r:id="rId2"/>
              </a:rPr>
              <a:t>http://www.catswhocode.com/blog/python-50-modules-for-all-needs</a:t>
            </a:r>
            <a:endParaRPr lang="de-DE" altLang="zh-TW" dirty="0" smtClean="0"/>
          </a:p>
          <a:p>
            <a:r>
              <a:rPr lang="de-DE" altLang="zh-TW" smtClean="0"/>
              <a:t>Python debugger in Unix:</a:t>
            </a:r>
            <a:endParaRPr lang="de-DE" altLang="zh-TW" dirty="0" smtClean="0"/>
          </a:p>
          <a:p>
            <a:pPr lvl="1"/>
            <a:r>
              <a:rPr lang="de-DE" altLang="zh-TW" dirty="0" smtClean="0"/>
              <a:t>bugjar 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33</a:t>
            </a:fld>
            <a:endParaRPr lang="zh-TW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String Formats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412776"/>
            <a:ext cx="7772400" cy="4942784"/>
          </a:xfrm>
        </p:spPr>
        <p:txBody>
          <a:bodyPr/>
          <a:lstStyle/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excla</a:t>
            </a:r>
            <a:r>
              <a:rPr lang="en-US" altLang="zh-TW" dirty="0" smtClean="0"/>
              <a:t> = ‘their’</a:t>
            </a:r>
          </a:p>
          <a:p>
            <a:r>
              <a:rPr lang="en-US" altLang="zh-TW" dirty="0" smtClean="0"/>
              <a:t>&gt;&gt;&gt; ‘All %s fault!’ % </a:t>
            </a:r>
            <a:r>
              <a:rPr lang="en-US" altLang="zh-TW" dirty="0" err="1" smtClean="0"/>
              <a:t>excla</a:t>
            </a:r>
            <a:endParaRPr lang="en-US" altLang="zh-TW" dirty="0" smtClean="0"/>
          </a:p>
          <a:p>
            <a:r>
              <a:rPr lang="en-US" altLang="zh-TW" dirty="0" smtClean="0"/>
              <a:t>&gt;&gt;&gt; ‘%d %s you, pray %d you’ % (1, ‘love’, 4)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4</a:t>
            </a:fld>
            <a:endParaRPr lang="zh-TW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500336" y="3104976"/>
          <a:ext cx="6096000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mark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type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%s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string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%c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character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%d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decimal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%</a:t>
                      </a:r>
                      <a:r>
                        <a:rPr lang="en-US" altLang="zh-TW" dirty="0" err="1" smtClean="0"/>
                        <a:t>i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integer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%u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unsigned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%o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octal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%x ;</a:t>
                      </a:r>
                      <a:r>
                        <a:rPr lang="en-US" altLang="zh-TW" baseline="0" dirty="0" smtClean="0"/>
                        <a:t> %X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hexadecimal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%e ; %E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scientific expression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%f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float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Python Sets &amp; String Formats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More about Modules</a:t>
            </a:r>
          </a:p>
          <a:p>
            <a:r>
              <a:rPr lang="en-US" altLang="zh-TW" dirty="0" smtClean="0"/>
              <a:t>Some useful toys</a:t>
            </a:r>
          </a:p>
          <a:p>
            <a:r>
              <a:rPr lang="en-US" altLang="zh-TW" dirty="0" smtClean="0"/>
              <a:t>More about Functions</a:t>
            </a:r>
          </a:p>
          <a:p>
            <a:r>
              <a:rPr lang="en-US" altLang="zh-TW" dirty="0" smtClean="0"/>
              <a:t>More about Classes</a:t>
            </a:r>
          </a:p>
          <a:p>
            <a:r>
              <a:rPr lang="en-US" altLang="zh-TW" dirty="0" smtClean="0"/>
              <a:t>Script Appreciation &amp; Exercise</a:t>
            </a:r>
          </a:p>
          <a:p>
            <a:r>
              <a:rPr lang="en-US" altLang="zh-TW" dirty="0" smtClean="0"/>
              <a:t>Remarks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Module </a:t>
            </a:r>
            <a:r>
              <a:rPr lang="en-US" altLang="zh-TW" b="1" dirty="0" smtClean="0"/>
              <a:t>string </a:t>
            </a:r>
            <a:r>
              <a:rPr lang="en-US" altLang="zh-TW" dirty="0" smtClean="0"/>
              <a:t>- Constants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507444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&gt;&gt;&gt; dir(string)</a:t>
            </a:r>
          </a:p>
          <a:p>
            <a:r>
              <a:rPr lang="en-US" altLang="zh-TW" dirty="0" smtClean="0"/>
              <a:t>&gt;&gt;&gt; import string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string.digits</a:t>
            </a:r>
            <a:endParaRPr lang="en-US" altLang="zh-TW" dirty="0" smtClean="0"/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string.ascii_lowercase</a:t>
            </a:r>
            <a:endParaRPr lang="en-US" altLang="zh-TW" dirty="0" smtClean="0"/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string.hexdigits</a:t>
            </a:r>
            <a:endParaRPr lang="en-US" altLang="zh-TW" dirty="0" smtClean="0"/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string.whitespace</a:t>
            </a:r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ord</a:t>
            </a:r>
            <a:r>
              <a:rPr lang="en-US" altLang="zh-TW" dirty="0" smtClean="0"/>
              <a:t>(‘a’)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chr</a:t>
            </a:r>
            <a:r>
              <a:rPr lang="en-US" altLang="zh-TW" dirty="0" smtClean="0"/>
              <a:t>(113)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Module </a:t>
            </a:r>
            <a:r>
              <a:rPr lang="en-US" altLang="zh-TW" b="1" dirty="0" smtClean="0"/>
              <a:t>string </a:t>
            </a:r>
            <a:r>
              <a:rPr lang="en-US" altLang="zh-TW" dirty="0" smtClean="0"/>
              <a:t>- Functions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&gt;&gt;&gt; x = ‘spam’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x.capitalize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&gt;&gt;&gt; x = x * 2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x.find</a:t>
            </a:r>
            <a:r>
              <a:rPr lang="en-US" altLang="zh-TW" dirty="0" smtClean="0"/>
              <a:t>(‘a’)</a:t>
            </a:r>
            <a:r>
              <a:rPr lang="zh-TW" altLang="en-US" dirty="0" smtClean="0"/>
              <a:t> </a:t>
            </a:r>
            <a:endParaRPr lang="en-US" altLang="zh-TW" dirty="0" smtClean="0"/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x.rfind</a:t>
            </a:r>
            <a:r>
              <a:rPr lang="en-US" altLang="zh-TW" dirty="0" smtClean="0"/>
              <a:t>(‘a’)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x.split</a:t>
            </a:r>
            <a:r>
              <a:rPr lang="en-US" altLang="zh-TW" dirty="0" smtClean="0"/>
              <a:t>(‘a’)</a:t>
            </a:r>
          </a:p>
          <a:p>
            <a:r>
              <a:rPr lang="en-US" altLang="zh-TW" dirty="0" smtClean="0"/>
              <a:t>&gt;&gt;&gt; help(</a:t>
            </a:r>
            <a:r>
              <a:rPr lang="en-US" altLang="zh-TW" dirty="0" err="1" smtClean="0"/>
              <a:t>x.rindex</a:t>
            </a:r>
            <a:r>
              <a:rPr lang="en-US" altLang="zh-TW" dirty="0" smtClean="0"/>
              <a:t>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Module </a:t>
            </a:r>
            <a:r>
              <a:rPr lang="en-US" altLang="zh-TW" b="1" dirty="0" smtClean="0"/>
              <a:t>time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788712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&gt;&gt;&gt; import time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time.time</a:t>
            </a:r>
            <a:r>
              <a:rPr lang="en-US" altLang="zh-TW" dirty="0" smtClean="0"/>
              <a:t>()</a:t>
            </a:r>
          </a:p>
          <a:p>
            <a:pPr lvl="1"/>
            <a:r>
              <a:rPr lang="en-US" altLang="zh-TW" dirty="0" smtClean="0"/>
              <a:t>Epoch(or UNIX) time</a:t>
            </a:r>
          </a:p>
          <a:p>
            <a:pPr lvl="1"/>
            <a:r>
              <a:rPr lang="en-US" altLang="zh-TW" dirty="0" smtClean="0"/>
              <a:t>The number of seconds that have elapsed since 00:00:00 UTC, Tuesday, 1st Jan, 1970.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time.daylight</a:t>
            </a:r>
            <a:endParaRPr lang="en-US" altLang="zh-TW" dirty="0" smtClean="0"/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time.timezone</a:t>
            </a:r>
            <a:endParaRPr lang="en-US" altLang="zh-TW" dirty="0" smtClean="0"/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zeit</a:t>
            </a:r>
            <a:r>
              <a:rPr lang="en-US" altLang="zh-TW" dirty="0" smtClean="0"/>
              <a:t> = </a:t>
            </a:r>
            <a:r>
              <a:rPr lang="en-US" altLang="zh-TW" dirty="0" err="1" smtClean="0"/>
              <a:t>time.localtime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zeit</a:t>
            </a:r>
            <a:r>
              <a:rPr lang="en-US" altLang="zh-TW" dirty="0" smtClean="0"/>
              <a:t>[3:6]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Module </a:t>
            </a:r>
            <a:r>
              <a:rPr lang="en-US" altLang="zh-TW" b="1" dirty="0" smtClean="0"/>
              <a:t>random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Random number generator of different distributions with different attributes.</a:t>
            </a:r>
          </a:p>
          <a:p>
            <a:r>
              <a:rPr lang="en-US" altLang="zh-TW" dirty="0" smtClean="0"/>
              <a:t>&gt;&gt;&gt; import random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random.random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random.randint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random.gammavariate</a:t>
            </a:r>
            <a:r>
              <a:rPr lang="en-US" altLang="zh-TW" dirty="0" smtClean="0"/>
              <a:t>(1,2)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random.gauss</a:t>
            </a:r>
            <a:r>
              <a:rPr lang="en-US" altLang="zh-TW" dirty="0" smtClean="0"/>
              <a:t>(0,1)</a:t>
            </a:r>
          </a:p>
          <a:p>
            <a:r>
              <a:rPr lang="en-US" altLang="zh-TW" dirty="0" smtClean="0"/>
              <a:t>&gt;&gt;&gt; x = range(1,53)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random.shuffle</a:t>
            </a:r>
            <a:r>
              <a:rPr lang="en-US" altLang="zh-TW" dirty="0" smtClean="0"/>
              <a:t>(x)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81B2-30B5-4C8E-AF03-065C2B946E03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地鐵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地鐵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地鐵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1166</TotalTime>
  <Words>1065</Words>
  <Application>Microsoft Office PowerPoint</Application>
  <PresentationFormat>如螢幕大小 (4:3)</PresentationFormat>
  <Paragraphs>259</Paragraphs>
  <Slides>33</Slides>
  <Notes>4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33</vt:i4>
      </vt:variant>
    </vt:vector>
  </HeadingPairs>
  <TitlesOfParts>
    <vt:vector size="34" baseType="lpstr">
      <vt:lpstr>地鐵</vt:lpstr>
      <vt:lpstr>Python Basics - Slightly advanced</vt:lpstr>
      <vt:lpstr>Eggs</vt:lpstr>
      <vt:lpstr>Python Sets</vt:lpstr>
      <vt:lpstr>String Formats</vt:lpstr>
      <vt:lpstr>Eggs</vt:lpstr>
      <vt:lpstr>Module string - Constants</vt:lpstr>
      <vt:lpstr>Module string - Functions</vt:lpstr>
      <vt:lpstr>Module time</vt:lpstr>
      <vt:lpstr>Module random</vt:lpstr>
      <vt:lpstr>_foo &amp; __all__ for Mysophobia</vt:lpstr>
      <vt:lpstr>Eggs</vt:lpstr>
      <vt:lpstr>zip</vt:lpstr>
      <vt:lpstr>enumerate</vt:lpstr>
      <vt:lpstr>filter</vt:lpstr>
      <vt:lpstr>List Comprehension</vt:lpstr>
      <vt:lpstr>List Comprehension</vt:lpstr>
      <vt:lpstr>Matrix by List</vt:lpstr>
      <vt:lpstr>Eggs</vt:lpstr>
      <vt:lpstr>global statement</vt:lpstr>
      <vt:lpstr>lambda</vt:lpstr>
      <vt:lpstr>lambda</vt:lpstr>
      <vt:lpstr>try… except… in statements</vt:lpstr>
      <vt:lpstr>Arguments Passing</vt:lpstr>
      <vt:lpstr>yield</vt:lpstr>
      <vt:lpstr>Eggs</vt:lpstr>
      <vt:lpstr>Operator Overloading</vt:lpstr>
      <vt:lpstr>Operator Overloading</vt:lpstr>
      <vt:lpstr>Eggs</vt:lpstr>
      <vt:lpstr>Port Scanner</vt:lpstr>
      <vt:lpstr>Port Scanner</vt:lpstr>
      <vt:lpstr>Script Appreciation &amp; Exercise</vt:lpstr>
      <vt:lpstr>Eggs</vt:lpstr>
      <vt:lpstr>Remarks</vt:lpstr>
    </vt:vector>
  </TitlesOfParts>
  <Company>NTUCC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Basics - Slightly advanced</dc:title>
  <dc:creator>ming</dc:creator>
  <cp:lastModifiedBy>Mailbox</cp:lastModifiedBy>
  <cp:revision>107</cp:revision>
  <dcterms:created xsi:type="dcterms:W3CDTF">2014-08-04T01:36:33Z</dcterms:created>
  <dcterms:modified xsi:type="dcterms:W3CDTF">2015-07-20T08:31:47Z</dcterms:modified>
</cp:coreProperties>
</file>