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98" r:id="rId2"/>
    <p:sldId id="565" r:id="rId3"/>
    <p:sldId id="567" r:id="rId4"/>
    <p:sldId id="564" r:id="rId5"/>
    <p:sldId id="566" r:id="rId6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B6BD9BF8-BF6F-48C8-A628-7BC71C578414}">
          <p14:sldIdLst>
            <p14:sldId id="398"/>
            <p14:sldId id="565"/>
            <p14:sldId id="567"/>
            <p14:sldId id="564"/>
            <p14:sldId id="5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01AF2A"/>
    <a:srgbClr val="FFFFCC"/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3" autoAdjust="0"/>
    <p:restoredTop sz="92374" autoAdjust="0"/>
  </p:normalViewPr>
  <p:slideViewPr>
    <p:cSldViewPr>
      <p:cViewPr varScale="1">
        <p:scale>
          <a:sx n="80" d="100"/>
          <a:sy n="80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  <p:sp>
        <p:nvSpPr>
          <p:cNvPr id="4813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EC04853A-949F-4FE5-947D-E8BFE3712741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1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頁尾文字</a:t>
            </a: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BC179-AE0C-4866-9FDB-7DCC04C94B9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39219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380559"/>
            <a:ext cx="73914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43" y="6411881"/>
            <a:ext cx="1088506" cy="4735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27793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TW" altLang="en-US" sz="4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資料庫</a:t>
            </a:r>
            <a:r>
              <a:rPr lang="zh-TW" altLang="en-US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概論</a:t>
            </a:r>
            <a: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/>
            </a:r>
            <a:b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</a:br>
            <a:r>
              <a:rPr lang="en-US" altLang="zh-TW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SQLite</a:t>
            </a:r>
            <a:endParaRPr lang="zh-TW" altLang="en-US" sz="48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3075" name="Rectangle 3"/>
          <p:cNvSpPr txBox="1">
            <a:spLocks noRot="1" noChangeArrowheads="1"/>
          </p:cNvSpPr>
          <p:nvPr/>
        </p:nvSpPr>
        <p:spPr bwMode="auto">
          <a:xfrm>
            <a:off x="2051050" y="3789040"/>
            <a:ext cx="6362700" cy="244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altLang="zh-TW" sz="3200" dirty="0" smtClean="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zh-TW" altLang="en-US" sz="3200" dirty="0" smtClean="0"/>
              <a:t>日期</a:t>
            </a:r>
            <a:r>
              <a:rPr lang="zh-TW" altLang="en-US" sz="3200" dirty="0"/>
              <a:t>：</a:t>
            </a:r>
            <a:r>
              <a:rPr lang="en-US" altLang="zh-TW" sz="3200" smtClean="0"/>
              <a:t>2015/7/30</a:t>
            </a:r>
            <a:endParaRPr lang="en-US" altLang="zh-TW" sz="32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109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Create Database/Table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Create Database</a:t>
            </a:r>
          </a:p>
          <a:p>
            <a:pPr lvl="1"/>
            <a:r>
              <a:rPr lang="en-US" altLang="zh-TW" dirty="0" smtClean="0"/>
              <a:t>~$ </a:t>
            </a:r>
            <a:r>
              <a:rPr lang="en-US" altLang="zh-TW" dirty="0"/>
              <a:t>sqlite3 </a:t>
            </a:r>
            <a:r>
              <a:rPr lang="en-US" altLang="zh-TW" dirty="0" err="1" smtClean="0"/>
              <a:t>test.db</a:t>
            </a:r>
            <a:endParaRPr lang="en-US" altLang="zh-TW" dirty="0" smtClean="0"/>
          </a:p>
          <a:p>
            <a:r>
              <a:rPr lang="fr-FR" altLang="zh-TW" dirty="0" smtClean="0"/>
              <a:t>Create Table</a:t>
            </a:r>
          </a:p>
          <a:p>
            <a:pPr lvl="1"/>
            <a:r>
              <a:rPr lang="fr-FR" altLang="zh-TW" dirty="0" smtClean="0"/>
              <a:t>sqlite</a:t>
            </a:r>
            <a:r>
              <a:rPr lang="fr-FR" altLang="zh-TW" dirty="0"/>
              <a:t>&gt; </a:t>
            </a:r>
            <a:r>
              <a:rPr lang="en-US" altLang="zh-TW" dirty="0" smtClean="0"/>
              <a:t>CREATE </a:t>
            </a:r>
            <a:r>
              <a:rPr lang="en-US" altLang="zh-TW" dirty="0"/>
              <a:t>TABLE table1 (store char(20),stock char(20), item char(20),</a:t>
            </a:r>
            <a:r>
              <a:rPr lang="en-US" altLang="zh-TW" dirty="0" err="1"/>
              <a:t>qty</a:t>
            </a:r>
            <a:r>
              <a:rPr lang="en-US" altLang="zh-TW" dirty="0"/>
              <a:t> </a:t>
            </a:r>
            <a:r>
              <a:rPr lang="en-US" altLang="zh-TW" dirty="0" err="1"/>
              <a:t>int</a:t>
            </a:r>
            <a:r>
              <a:rPr lang="en-US" altLang="zh-TW" dirty="0" smtClean="0"/>
              <a:t>);</a:t>
            </a:r>
          </a:p>
          <a:p>
            <a:r>
              <a:rPr lang="en-US" altLang="zh-TW" dirty="0" smtClean="0"/>
              <a:t>Gives </a:t>
            </a:r>
            <a:r>
              <a:rPr lang="en-US" altLang="zh-TW" dirty="0"/>
              <a:t>a list of </a:t>
            </a:r>
            <a:r>
              <a:rPr lang="en-US" altLang="zh-TW" dirty="0" smtClean="0"/>
              <a:t>tables</a:t>
            </a:r>
            <a:endParaRPr lang="fr-FR" altLang="zh-TW" dirty="0"/>
          </a:p>
          <a:p>
            <a:pPr lvl="1"/>
            <a:r>
              <a:rPr lang="fr-FR" altLang="zh-TW" dirty="0" smtClean="0"/>
              <a:t>sqlite</a:t>
            </a:r>
            <a:r>
              <a:rPr lang="fr-FR" altLang="zh-TW" dirty="0"/>
              <a:t>&gt; .</a:t>
            </a:r>
            <a:r>
              <a:rPr lang="fr-FR" altLang="zh-TW" dirty="0" smtClean="0"/>
              <a:t>tables</a:t>
            </a:r>
          </a:p>
          <a:p>
            <a:r>
              <a:rPr lang="fr-FR" altLang="zh-TW" dirty="0" smtClean="0"/>
              <a:t>Exit</a:t>
            </a:r>
          </a:p>
          <a:p>
            <a:pPr lvl="1"/>
            <a:r>
              <a:rPr lang="fr-FR" altLang="zh-TW" dirty="0" smtClean="0"/>
              <a:t>sqlite</a:t>
            </a:r>
            <a:r>
              <a:rPr lang="fr-FR" altLang="zh-TW" dirty="0"/>
              <a:t>&gt; .</a:t>
            </a:r>
            <a:r>
              <a:rPr lang="fr-FR" altLang="zh-TW" dirty="0" smtClean="0"/>
              <a:t>exit</a:t>
            </a:r>
          </a:p>
          <a:p>
            <a:r>
              <a:rPr lang="fr-FR" altLang="zh-TW" dirty="0" smtClean="0"/>
              <a:t>~$ </a:t>
            </a:r>
            <a:r>
              <a:rPr lang="fr-FR" altLang="zh-TW" dirty="0"/>
              <a:t>ls test.db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565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資料匯入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altLang="zh-TW" dirty="0" smtClean="0"/>
              <a:t>Method1. SQL DML</a:t>
            </a:r>
          </a:p>
          <a:p>
            <a:pPr lvl="1"/>
            <a:r>
              <a:rPr lang="fr-FR" altLang="zh-TW" dirty="0" smtClean="0"/>
              <a:t>sqlite</a:t>
            </a:r>
            <a:r>
              <a:rPr lang="fr-FR" altLang="zh-TW" dirty="0"/>
              <a:t>&gt; </a:t>
            </a:r>
            <a:r>
              <a:rPr lang="en-US" altLang="zh-TW" dirty="0"/>
              <a:t>.read /</a:t>
            </a:r>
            <a:r>
              <a:rPr lang="en-US" altLang="zh-TW" dirty="0" err="1" smtClean="0"/>
              <a:t>tmp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GROUP_BY.sql</a:t>
            </a:r>
            <a:endParaRPr lang="en-US" altLang="zh-TW" dirty="0" smtClean="0"/>
          </a:p>
          <a:p>
            <a:r>
              <a:rPr lang="fr-FR" altLang="zh-TW" dirty="0" smtClean="0"/>
              <a:t>Method2. .csv file</a:t>
            </a:r>
          </a:p>
          <a:p>
            <a:pPr lvl="1"/>
            <a:r>
              <a:rPr lang="en-US" altLang="zh-TW" dirty="0" err="1"/>
              <a:t>sqlite</a:t>
            </a:r>
            <a:r>
              <a:rPr lang="en-US" altLang="zh-TW" dirty="0"/>
              <a:t>&gt; .separator </a:t>
            </a:r>
            <a:r>
              <a:rPr lang="en-US" altLang="zh-TW" dirty="0" smtClean="0"/>
              <a:t>","</a:t>
            </a:r>
          </a:p>
          <a:p>
            <a:pPr lvl="1"/>
            <a:r>
              <a:rPr lang="en-US" altLang="zh-TW" dirty="0" err="1" smtClean="0"/>
              <a:t>sqlite</a:t>
            </a:r>
            <a:r>
              <a:rPr lang="en-US" altLang="zh-TW" dirty="0"/>
              <a:t>&gt; .import 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tmp</a:t>
            </a:r>
            <a:r>
              <a:rPr lang="en-US" altLang="zh-TW" dirty="0" smtClean="0"/>
              <a:t>/table1.txt table1</a:t>
            </a:r>
            <a:endParaRPr lang="fr-FR" altLang="zh-TW" dirty="0"/>
          </a:p>
          <a:p>
            <a:endParaRPr lang="fr-FR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82389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SQLite Client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DB Browser for SQLite v3.70</a:t>
            </a:r>
          </a:p>
          <a:p>
            <a:pPr lvl="1"/>
            <a:r>
              <a:rPr lang="en-US" altLang="zh-TW" dirty="0" smtClean="0"/>
              <a:t>http</a:t>
            </a:r>
            <a:r>
              <a:rPr lang="en-US" altLang="zh-TW" dirty="0"/>
              <a:t>://sqlitebrowser.org/</a:t>
            </a:r>
          </a:p>
          <a:p>
            <a:pPr lvl="1"/>
            <a:r>
              <a:rPr lang="en-US" altLang="zh-TW" dirty="0" smtClean="0"/>
              <a:t>Free,</a:t>
            </a:r>
            <a:r>
              <a:rPr lang="zh-TW" altLang="en-US" dirty="0" smtClean="0"/>
              <a:t>不需</a:t>
            </a:r>
            <a:r>
              <a:rPr lang="zh-TW" altLang="en-US" dirty="0"/>
              <a:t>安裝</a:t>
            </a:r>
          </a:p>
          <a:p>
            <a:endParaRPr lang="zh-TW" altLang="en-US" dirty="0"/>
          </a:p>
          <a:p>
            <a:r>
              <a:rPr lang="en-US" altLang="zh-TW" dirty="0" err="1" smtClean="0"/>
              <a:t>SQLiteStudio</a:t>
            </a:r>
            <a:r>
              <a:rPr lang="en-US" altLang="zh-TW" dirty="0" smtClean="0"/>
              <a:t> </a:t>
            </a:r>
            <a:r>
              <a:rPr lang="en-US" altLang="zh-TW" dirty="0"/>
              <a:t>Version 3.0.6</a:t>
            </a:r>
          </a:p>
          <a:p>
            <a:pPr lvl="1"/>
            <a:r>
              <a:rPr lang="en-US" altLang="zh-TW" dirty="0" smtClean="0"/>
              <a:t>http</a:t>
            </a:r>
            <a:r>
              <a:rPr lang="en-US" altLang="zh-TW" dirty="0"/>
              <a:t>://sqlitestudio.pl/?act=download</a:t>
            </a:r>
          </a:p>
          <a:p>
            <a:pPr lvl="1"/>
            <a:r>
              <a:rPr lang="en-US" altLang="zh-TW" dirty="0" smtClean="0"/>
              <a:t>Free</a:t>
            </a:r>
            <a:r>
              <a:rPr lang="en-US" altLang="zh-TW" dirty="0" smtClean="0"/>
              <a:t>, </a:t>
            </a:r>
            <a:r>
              <a:rPr lang="zh-TW" altLang="en-US" dirty="0" smtClean="0"/>
              <a:t>不</a:t>
            </a:r>
            <a:r>
              <a:rPr lang="zh-TW" altLang="en-US" dirty="0"/>
              <a:t>需</a:t>
            </a:r>
            <a:r>
              <a:rPr lang="zh-TW" altLang="en-US" dirty="0" smtClean="0"/>
              <a:t>安裝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27935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Python &amp; SQLite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~# v</a:t>
            </a:r>
            <a:r>
              <a:rPr lang="en-US" altLang="zh-TW" dirty="0"/>
              <a:t>i </a:t>
            </a:r>
            <a:r>
              <a:rPr lang="en-US" altLang="zh-TW" dirty="0" smtClean="0"/>
              <a:t>go.py</a:t>
            </a:r>
            <a:endParaRPr lang="en-US" altLang="zh-TW" dirty="0"/>
          </a:p>
          <a:p>
            <a:pPr lvl="1"/>
            <a:r>
              <a:rPr lang="en-US" altLang="zh-TW" dirty="0" smtClean="0"/>
              <a:t>import </a:t>
            </a:r>
            <a:r>
              <a:rPr lang="en-US" altLang="zh-TW" dirty="0"/>
              <a:t>sqlite3 as lite</a:t>
            </a:r>
          </a:p>
          <a:p>
            <a:pPr lvl="1"/>
            <a:r>
              <a:rPr lang="en-US" altLang="zh-TW" dirty="0"/>
              <a:t>import sys</a:t>
            </a:r>
          </a:p>
          <a:p>
            <a:pPr lvl="1"/>
            <a:endParaRPr lang="en-US" altLang="zh-TW" dirty="0"/>
          </a:p>
          <a:p>
            <a:pPr lvl="1"/>
            <a:r>
              <a:rPr lang="en-US" altLang="zh-TW" dirty="0"/>
              <a:t>con = </a:t>
            </a:r>
            <a:r>
              <a:rPr lang="en-US" altLang="zh-TW" dirty="0" err="1"/>
              <a:t>lite.connect</a:t>
            </a:r>
            <a:r>
              <a:rPr lang="en-US" altLang="zh-TW" dirty="0"/>
              <a:t>('/</a:t>
            </a:r>
            <a:r>
              <a:rPr lang="en-US" altLang="zh-TW" dirty="0" err="1" smtClean="0"/>
              <a:t>tmp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test.db</a:t>
            </a:r>
            <a:r>
              <a:rPr lang="en-US" altLang="zh-TW" dirty="0"/>
              <a:t>')</a:t>
            </a:r>
          </a:p>
          <a:p>
            <a:pPr lvl="1"/>
            <a:r>
              <a:rPr lang="en-US" altLang="zh-TW" dirty="0" smtClean="0"/>
              <a:t>with </a:t>
            </a:r>
            <a:r>
              <a:rPr lang="en-US" altLang="zh-TW" dirty="0"/>
              <a:t>con:</a:t>
            </a:r>
          </a:p>
          <a:p>
            <a:pPr lvl="1"/>
            <a:r>
              <a:rPr lang="en-US" altLang="zh-TW" dirty="0" smtClean="0"/>
              <a:t>    </a:t>
            </a:r>
            <a:r>
              <a:rPr lang="en-US" altLang="zh-TW" dirty="0"/>
              <a:t>cur = </a:t>
            </a:r>
            <a:r>
              <a:rPr lang="en-US" altLang="zh-TW" dirty="0" err="1"/>
              <a:t>con.cursor</a:t>
            </a:r>
            <a:r>
              <a:rPr lang="en-US" altLang="zh-TW" dirty="0"/>
              <a:t>()</a:t>
            </a:r>
          </a:p>
          <a:p>
            <a:pPr lvl="1"/>
            <a:r>
              <a:rPr lang="en-US" altLang="zh-TW" dirty="0"/>
              <a:t>    </a:t>
            </a:r>
            <a:r>
              <a:rPr lang="en-US" altLang="zh-TW" dirty="0" err="1"/>
              <a:t>cur.execute</a:t>
            </a:r>
            <a:r>
              <a:rPr lang="en-US" altLang="zh-TW" dirty="0"/>
              <a:t>("SELECT * FROM </a:t>
            </a:r>
            <a:r>
              <a:rPr lang="en-US" altLang="zh-TW" dirty="0" smtClean="0"/>
              <a:t>table1")</a:t>
            </a:r>
            <a:endParaRPr lang="en-US" altLang="zh-TW" dirty="0"/>
          </a:p>
          <a:p>
            <a:pPr lvl="1"/>
            <a:r>
              <a:rPr lang="en-US" altLang="zh-TW" dirty="0"/>
              <a:t>    rows = </a:t>
            </a:r>
            <a:r>
              <a:rPr lang="en-US" altLang="zh-TW" dirty="0" err="1"/>
              <a:t>cur.fetchall</a:t>
            </a:r>
            <a:r>
              <a:rPr lang="en-US" altLang="zh-TW" dirty="0" smtClean="0"/>
              <a:t>()</a:t>
            </a:r>
            <a:endParaRPr lang="en-US" altLang="zh-TW" dirty="0"/>
          </a:p>
          <a:p>
            <a:pPr lvl="1"/>
            <a:r>
              <a:rPr lang="en-US" altLang="zh-TW" dirty="0"/>
              <a:t>    for row in rows:</a:t>
            </a:r>
          </a:p>
          <a:p>
            <a:pPr lvl="1"/>
            <a:r>
              <a:rPr lang="en-US" altLang="zh-TW" dirty="0"/>
              <a:t>        print </a:t>
            </a:r>
            <a:r>
              <a:rPr lang="en-US" altLang="zh-TW" dirty="0" smtClean="0"/>
              <a:t>row</a:t>
            </a:r>
          </a:p>
          <a:p>
            <a:r>
              <a:rPr lang="zh-TW" altLang="en-US" dirty="0" smtClean="0"/>
              <a:t>執行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~# python go.py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014158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20837</TotalTime>
  <Words>165</Words>
  <Application>Microsoft Office PowerPoint</Application>
  <PresentationFormat>如螢幕大小 (4:3)</PresentationFormat>
  <Paragraphs>47</Paragraphs>
  <Slides>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暗香撲面</vt:lpstr>
      <vt:lpstr>資料庫概論 SQLite</vt:lpstr>
      <vt:lpstr>Create Database/Table</vt:lpstr>
      <vt:lpstr>資料匯入</vt:lpstr>
      <vt:lpstr>SQLite Client</vt:lpstr>
      <vt:lpstr>Python &amp; SQLite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1113</cp:revision>
  <dcterms:created xsi:type="dcterms:W3CDTF">2007-03-23T08:00:23Z</dcterms:created>
  <dcterms:modified xsi:type="dcterms:W3CDTF">2015-07-31T03:44:57Z</dcterms:modified>
</cp:coreProperties>
</file>