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98" r:id="rId2"/>
    <p:sldId id="527" r:id="rId3"/>
    <p:sldId id="538" r:id="rId4"/>
    <p:sldId id="540" r:id="rId5"/>
    <p:sldId id="542" r:id="rId6"/>
    <p:sldId id="539" r:id="rId7"/>
    <p:sldId id="528" r:id="rId8"/>
    <p:sldId id="529" r:id="rId9"/>
    <p:sldId id="532" r:id="rId10"/>
    <p:sldId id="541" r:id="rId11"/>
    <p:sldId id="547" r:id="rId12"/>
    <p:sldId id="548" r:id="rId13"/>
    <p:sldId id="543" r:id="rId14"/>
    <p:sldId id="545" r:id="rId15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B6BD9BF8-BF6F-48C8-A628-7BC71C578414}">
          <p14:sldIdLst>
            <p14:sldId id="398"/>
            <p14:sldId id="527"/>
            <p14:sldId id="538"/>
            <p14:sldId id="540"/>
            <p14:sldId id="542"/>
            <p14:sldId id="539"/>
            <p14:sldId id="528"/>
            <p14:sldId id="529"/>
            <p14:sldId id="532"/>
            <p14:sldId id="541"/>
            <p14:sldId id="547"/>
            <p14:sldId id="548"/>
            <p14:sldId id="543"/>
            <p14:sldId id="54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2374" autoAdjust="0"/>
  </p:normalViewPr>
  <p:slideViewPr>
    <p:cSldViewPr>
      <p:cViewPr varScale="1">
        <p:scale>
          <a:sx n="80" d="100"/>
          <a:sy n="8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EC04853A-949F-4FE5-947D-E8BFE3712741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2779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TW" alt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資料庫概論</a:t>
            </a: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/>
            </a:r>
            <a:b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</a:b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IP</a:t>
            </a:r>
            <a:r>
              <a:rPr lang="zh-TW" altLang="en-US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地址資料庫</a:t>
            </a:r>
            <a:r>
              <a:rPr lang="en-US" altLang="zh-TW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/>
            </a:r>
            <a:br>
              <a:rPr lang="en-US" altLang="zh-TW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</a:br>
            <a:r>
              <a:rPr lang="en-US" altLang="zh-TW" sz="4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ip2location</a:t>
            </a:r>
            <a:endParaRPr lang="zh-TW" altLang="en-US" sz="4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075" name="Rectangle 3"/>
          <p:cNvSpPr txBox="1">
            <a:spLocks noRot="1" noChangeArrowheads="1"/>
          </p:cNvSpPr>
          <p:nvPr/>
        </p:nvSpPr>
        <p:spPr bwMode="auto">
          <a:xfrm>
            <a:off x="2051050" y="3789040"/>
            <a:ext cx="6362700" cy="244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zh-TW" sz="3200" dirty="0" smtClean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zh-TW" altLang="en-US" sz="3200" dirty="0" smtClean="0"/>
              <a:t>日期</a:t>
            </a:r>
            <a:r>
              <a:rPr lang="zh-TW" altLang="en-US" sz="3200" dirty="0"/>
              <a:t>：</a:t>
            </a:r>
            <a:r>
              <a:rPr lang="en-US" altLang="zh-TW" sz="3200" dirty="0" smtClean="0"/>
              <a:t>2015/7/30</a:t>
            </a:r>
            <a:endParaRPr lang="en-US" altLang="zh-TW" sz="32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10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Traceroute </a:t>
            </a:r>
            <a:r>
              <a:rPr lang="zh-TW" altLang="en-US" dirty="0"/>
              <a:t>出口路徑查詢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33051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57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Performance Test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mysql</a:t>
            </a:r>
            <a:r>
              <a:rPr lang="en-US" altLang="zh-TW" dirty="0" smtClean="0"/>
              <a:t>&gt; use db2;</a:t>
            </a:r>
            <a:endParaRPr lang="en-US" altLang="zh-TW" dirty="0"/>
          </a:p>
          <a:p>
            <a:r>
              <a:rPr lang="en-US" altLang="zh-TW" dirty="0" err="1" smtClean="0"/>
              <a:t>mysql</a:t>
            </a:r>
            <a:r>
              <a:rPr lang="en-US" altLang="zh-TW" dirty="0"/>
              <a:t>&gt; CREATE TABLE </a:t>
            </a:r>
            <a:r>
              <a:rPr lang="en-US" altLang="zh-TW" dirty="0" err="1" smtClean="0"/>
              <a:t>iplist</a:t>
            </a:r>
            <a:r>
              <a:rPr lang="en-US" altLang="zh-TW" dirty="0" smtClean="0"/>
              <a:t> </a:t>
            </a:r>
            <a:r>
              <a:rPr lang="en-US" altLang="zh-TW" dirty="0"/>
              <a:t>(</a:t>
            </a:r>
            <a:r>
              <a:rPr lang="en-US" altLang="zh-TW" dirty="0" err="1"/>
              <a:t>ip</a:t>
            </a:r>
            <a:r>
              <a:rPr lang="en-US" altLang="zh-TW" dirty="0"/>
              <a:t> CHAR(15), </a:t>
            </a:r>
            <a:r>
              <a:rPr lang="en-US" altLang="zh-TW" dirty="0" err="1"/>
              <a:t>ip_long</a:t>
            </a:r>
            <a:r>
              <a:rPr lang="en-US" altLang="zh-TW" dirty="0"/>
              <a:t> INT(10) UNSIGNED);</a:t>
            </a:r>
            <a:endParaRPr lang="en-US" altLang="zh-TW" dirty="0" smtClean="0"/>
          </a:p>
          <a:p>
            <a:r>
              <a:rPr lang="en-US" altLang="zh-TW" smtClean="0"/>
              <a:t>~$ </a:t>
            </a:r>
            <a:r>
              <a:rPr lang="en-US" altLang="zh-TW" dirty="0" err="1" smtClean="0"/>
              <a:t>mysqlimport</a:t>
            </a:r>
            <a:r>
              <a:rPr lang="en-US" altLang="zh-TW" dirty="0" smtClean="0"/>
              <a:t> </a:t>
            </a:r>
            <a:r>
              <a:rPr lang="en-US" altLang="zh-TW" dirty="0"/>
              <a:t>--fields-terminated-by=, db2 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/iplist.txt</a:t>
            </a:r>
          </a:p>
          <a:p>
            <a:pPr marL="342900" lvl="1" indent="-342900">
              <a:buFont typeface="Wingdings 2"/>
              <a:buChar char="ß"/>
            </a:pPr>
            <a:r>
              <a:rPr lang="en-US" altLang="zh-TW" dirty="0" err="1"/>
              <a:t>mysql</a:t>
            </a:r>
            <a:r>
              <a:rPr lang="en-US" altLang="zh-TW" dirty="0"/>
              <a:t>&gt; </a:t>
            </a:r>
            <a:r>
              <a:rPr lang="en-US" altLang="zh-TW" dirty="0" smtClean="0"/>
              <a:t>UPDATE </a:t>
            </a:r>
            <a:r>
              <a:rPr lang="en-US" altLang="zh-TW" dirty="0" err="1"/>
              <a:t>iplist</a:t>
            </a:r>
            <a:r>
              <a:rPr lang="en-US" altLang="zh-TW" dirty="0"/>
              <a:t> SET </a:t>
            </a:r>
            <a:r>
              <a:rPr lang="en-US" altLang="zh-TW" dirty="0" err="1"/>
              <a:t>ip_long</a:t>
            </a:r>
            <a:r>
              <a:rPr lang="en-US" altLang="zh-TW" dirty="0"/>
              <a:t>=INET_ATON(</a:t>
            </a:r>
            <a:r>
              <a:rPr lang="en-US" altLang="zh-TW" dirty="0" err="1"/>
              <a:t>ip</a:t>
            </a:r>
            <a:r>
              <a:rPr lang="en-US" altLang="zh-TW" dirty="0"/>
              <a:t>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325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Performance Test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Before CREATE </a:t>
            </a:r>
            <a:r>
              <a:rPr lang="en-US" altLang="zh-TW" dirty="0" smtClean="0"/>
              <a:t>INDEX</a:t>
            </a:r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After CREATE </a:t>
            </a:r>
            <a:r>
              <a:rPr lang="en-US" altLang="zh-TW" dirty="0"/>
              <a:t>INDEX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504014" cy="156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76" y="4365104"/>
            <a:ext cx="83629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20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CREATE INDEX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CREATE </a:t>
            </a:r>
            <a:r>
              <a:rPr lang="en-US" altLang="zh-TW" dirty="0"/>
              <a:t>INDEX </a:t>
            </a:r>
            <a:r>
              <a:rPr lang="en-US" altLang="zh-TW" dirty="0" err="1"/>
              <a:t>ip_from_to</a:t>
            </a:r>
            <a:r>
              <a:rPr lang="en-US" altLang="zh-TW" dirty="0"/>
              <a:t> ON ip2location_db5(</a:t>
            </a:r>
            <a:r>
              <a:rPr lang="en-US" altLang="zh-TW" dirty="0" err="1"/>
              <a:t>ip_from,ip_to</a:t>
            </a:r>
            <a:r>
              <a:rPr lang="en-US" altLang="zh-TW" dirty="0"/>
              <a:t>);</a:t>
            </a:r>
          </a:p>
          <a:p>
            <a:r>
              <a:rPr lang="en-US" altLang="zh-TW" dirty="0"/>
              <a:t>CREATE INDEX </a:t>
            </a:r>
            <a:r>
              <a:rPr lang="en-US" altLang="zh-TW" dirty="0" err="1"/>
              <a:t>ip_from</a:t>
            </a:r>
            <a:r>
              <a:rPr lang="en-US" altLang="zh-TW" dirty="0"/>
              <a:t> ON ip2location_db5(</a:t>
            </a:r>
            <a:r>
              <a:rPr lang="en-US" altLang="zh-TW" dirty="0" err="1"/>
              <a:t>ip_from</a:t>
            </a:r>
            <a:r>
              <a:rPr lang="en-US" altLang="zh-TW" dirty="0" smtClean="0"/>
              <a:t>);</a:t>
            </a:r>
          </a:p>
          <a:p>
            <a:r>
              <a:rPr lang="en-US" altLang="zh-TW" dirty="0" smtClean="0"/>
              <a:t>CREATE INDEX </a:t>
            </a:r>
            <a:r>
              <a:rPr lang="en-US" altLang="zh-TW" dirty="0" err="1" smtClean="0"/>
              <a:t>ip_to</a:t>
            </a:r>
            <a:r>
              <a:rPr lang="en-US" altLang="zh-TW" dirty="0" smtClean="0"/>
              <a:t> ON ip2location_db5(</a:t>
            </a:r>
            <a:r>
              <a:rPr lang="en-US" altLang="zh-TW" dirty="0" err="1" smtClean="0"/>
              <a:t>ip_to</a:t>
            </a:r>
            <a:r>
              <a:rPr lang="en-US" altLang="zh-TW" dirty="0" smtClean="0"/>
              <a:t>);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1728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Explain P</a:t>
            </a:r>
            <a:r>
              <a:rPr lang="en-US" altLang="zh-TW" dirty="0" smtClean="0"/>
              <a:t>lan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err="1" smtClean="0"/>
              <a:t>select_type</a:t>
            </a:r>
            <a:r>
              <a:rPr lang="en-US" altLang="zh-TW" dirty="0"/>
              <a:t>: SIMPLE -- Simple SELECT (not using UNION or subqueries)</a:t>
            </a:r>
          </a:p>
          <a:p>
            <a:r>
              <a:rPr lang="en-US" altLang="zh-TW" dirty="0" smtClean="0"/>
              <a:t>type</a:t>
            </a:r>
            <a:r>
              <a:rPr lang="en-US" altLang="zh-TW" dirty="0"/>
              <a:t>: </a:t>
            </a:r>
            <a:r>
              <a:rPr lang="zh-TW" altLang="en-US" dirty="0"/>
              <a:t>使用何種類型進行查詢。最優至最差的類型為</a:t>
            </a:r>
            <a:r>
              <a:rPr lang="en-US" altLang="zh-TW" dirty="0"/>
              <a:t>:</a:t>
            </a:r>
          </a:p>
          <a:p>
            <a:r>
              <a:rPr lang="en-US" altLang="zh-TW" dirty="0" smtClean="0"/>
              <a:t>  system </a:t>
            </a:r>
            <a:r>
              <a:rPr lang="en-US" altLang="zh-TW" dirty="0"/>
              <a:t>-&gt; </a:t>
            </a:r>
            <a:r>
              <a:rPr lang="en-US" altLang="zh-TW" dirty="0" err="1"/>
              <a:t>const</a:t>
            </a:r>
            <a:r>
              <a:rPr lang="en-US" altLang="zh-TW" dirty="0"/>
              <a:t> -&gt; </a:t>
            </a:r>
            <a:r>
              <a:rPr lang="en-US" altLang="zh-TW" dirty="0" err="1"/>
              <a:t>eq_ref</a:t>
            </a:r>
            <a:r>
              <a:rPr lang="en-US" altLang="zh-TW" dirty="0"/>
              <a:t> -&gt; ref -&gt; </a:t>
            </a:r>
            <a:r>
              <a:rPr lang="en-US" altLang="zh-TW" dirty="0" err="1"/>
              <a:t>fulltext</a:t>
            </a:r>
            <a:r>
              <a:rPr lang="en-US" altLang="zh-TW" dirty="0"/>
              <a:t> -&gt; </a:t>
            </a:r>
            <a:r>
              <a:rPr lang="en-US" altLang="zh-TW" dirty="0" err="1"/>
              <a:t>ref_or_null</a:t>
            </a:r>
            <a:r>
              <a:rPr lang="en-US" altLang="zh-TW" dirty="0"/>
              <a:t> -&gt; </a:t>
            </a:r>
            <a:r>
              <a:rPr lang="en-US" altLang="zh-TW" dirty="0" err="1"/>
              <a:t>index_merge</a:t>
            </a:r>
            <a:r>
              <a:rPr lang="en-US" altLang="zh-TW" dirty="0"/>
              <a:t> -&gt; </a:t>
            </a:r>
            <a:r>
              <a:rPr lang="en-US" altLang="zh-TW" dirty="0" err="1"/>
              <a:t>unique_subquery</a:t>
            </a:r>
            <a:r>
              <a:rPr lang="en-US" altLang="zh-TW" dirty="0"/>
              <a:t> -&gt; </a:t>
            </a:r>
            <a:r>
              <a:rPr lang="en-US" altLang="zh-TW" dirty="0" err="1"/>
              <a:t>index_subquery</a:t>
            </a:r>
            <a:r>
              <a:rPr lang="en-US" altLang="zh-TW" dirty="0"/>
              <a:t> -&gt; range -&gt; index -&gt; ALL</a:t>
            </a:r>
          </a:p>
          <a:p>
            <a:r>
              <a:rPr lang="en-US" altLang="zh-TW" dirty="0" err="1" smtClean="0"/>
              <a:t>possible_keys</a:t>
            </a:r>
            <a:r>
              <a:rPr lang="zh-TW" altLang="en-US" dirty="0"/>
              <a:t>：可能使用的索引欄位</a:t>
            </a:r>
          </a:p>
          <a:p>
            <a:r>
              <a:rPr lang="en-US" altLang="zh-TW" dirty="0" smtClean="0"/>
              <a:t>Key: </a:t>
            </a:r>
            <a:r>
              <a:rPr lang="zh-TW" altLang="en-US" dirty="0" smtClean="0"/>
              <a:t>實際</a:t>
            </a:r>
            <a:r>
              <a:rPr lang="zh-TW" altLang="en-US" dirty="0"/>
              <a:t>使用的索引欄位。</a:t>
            </a:r>
          </a:p>
          <a:p>
            <a:r>
              <a:rPr lang="en-US" altLang="zh-TW" dirty="0" err="1" smtClean="0"/>
              <a:t>key_len</a:t>
            </a:r>
            <a:r>
              <a:rPr lang="zh-TW" altLang="en-US" dirty="0"/>
              <a:t>：使用索引的長度。長度越短 準確性越高。</a:t>
            </a:r>
          </a:p>
          <a:p>
            <a:r>
              <a:rPr lang="en-US" altLang="zh-TW" dirty="0" smtClean="0"/>
              <a:t>ref</a:t>
            </a:r>
            <a:r>
              <a:rPr lang="zh-TW" altLang="en-US" dirty="0"/>
              <a:t>：顯示那一列的索引被使用</a:t>
            </a:r>
            <a:r>
              <a:rPr lang="zh-TW" altLang="en-US" dirty="0" smtClean="0"/>
              <a:t>。</a:t>
            </a:r>
            <a:r>
              <a:rPr lang="en-US" altLang="zh-TW" dirty="0" smtClean="0"/>
              <a:t>rows</a:t>
            </a:r>
            <a:r>
              <a:rPr lang="zh-TW" altLang="en-US" dirty="0"/>
              <a:t>： </a:t>
            </a:r>
            <a:r>
              <a:rPr lang="en-US" altLang="zh-TW" dirty="0"/>
              <a:t>the number of rows MySQL believes it must examine to execute the query</a:t>
            </a:r>
            <a:r>
              <a:rPr lang="en-US" altLang="zh-TW" dirty="0" smtClean="0"/>
              <a:t>. 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242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Free IP2Location LITE Databases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http://lite.ip2location.com</a:t>
            </a:r>
            <a:r>
              <a:rPr lang="en-US" altLang="zh-TW" dirty="0" smtClean="0"/>
              <a:t>/</a:t>
            </a:r>
          </a:p>
          <a:p>
            <a:r>
              <a:rPr lang="en-US" altLang="zh-TW" smtClean="0"/>
              <a:t>Download </a:t>
            </a:r>
            <a:r>
              <a:rPr lang="en-US" altLang="zh-TW" dirty="0" smtClean="0"/>
              <a:t>DB5.LITE</a:t>
            </a:r>
          </a:p>
          <a:p>
            <a:r>
              <a:rPr lang="en-US" altLang="zh-TW" dirty="0" smtClean="0"/>
              <a:t>Unzip and upload to CentOS 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904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Create DB/Table &amp; Import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Create Database</a:t>
            </a:r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</a:t>
            </a:r>
            <a:r>
              <a:rPr lang="en-US" altLang="zh-TW" dirty="0" smtClean="0"/>
              <a:t>CREATE </a:t>
            </a:r>
            <a:r>
              <a:rPr lang="en-US" altLang="zh-TW" dirty="0"/>
              <a:t>DATABASE db2</a:t>
            </a:r>
            <a:r>
              <a:rPr lang="en-US" altLang="zh-TW" dirty="0" smtClean="0"/>
              <a:t>;</a:t>
            </a:r>
          </a:p>
          <a:p>
            <a:pPr lvl="1"/>
            <a:r>
              <a:rPr lang="en-US" altLang="zh-TW" dirty="0" err="1"/>
              <a:t>mysql</a:t>
            </a:r>
            <a:r>
              <a:rPr lang="en-US" altLang="zh-TW" dirty="0" smtClean="0"/>
              <a:t>&gt; use db2;</a:t>
            </a:r>
            <a:endParaRPr lang="en-US" altLang="zh-TW" dirty="0"/>
          </a:p>
          <a:p>
            <a:r>
              <a:rPr lang="en-US" altLang="zh-TW" dirty="0" smtClean="0"/>
              <a:t>Create Table</a:t>
            </a:r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CREATE TABLE `ip2location_db5`( `</a:t>
            </a:r>
            <a:r>
              <a:rPr lang="en-US" altLang="zh-TW" dirty="0" err="1"/>
              <a:t>ip_from</a:t>
            </a:r>
            <a:r>
              <a:rPr lang="en-US" altLang="zh-TW" dirty="0"/>
              <a:t>` INT(10) UNSIGNED, `</a:t>
            </a:r>
            <a:r>
              <a:rPr lang="en-US" altLang="zh-TW" dirty="0" err="1"/>
              <a:t>ip_to</a:t>
            </a:r>
            <a:r>
              <a:rPr lang="en-US" altLang="zh-TW" dirty="0"/>
              <a:t>` INT(10) UNSIGNED, `</a:t>
            </a:r>
            <a:r>
              <a:rPr lang="en-US" altLang="zh-TW" dirty="0" err="1"/>
              <a:t>country_code</a:t>
            </a:r>
            <a:r>
              <a:rPr lang="en-US" altLang="zh-TW" dirty="0"/>
              <a:t>` CHAR(2), `</a:t>
            </a:r>
            <a:r>
              <a:rPr lang="en-US" altLang="zh-TW" dirty="0" err="1"/>
              <a:t>country_name</a:t>
            </a:r>
            <a:r>
              <a:rPr lang="en-US" altLang="zh-TW" dirty="0"/>
              <a:t>` VARCHAR(64), `</a:t>
            </a:r>
            <a:r>
              <a:rPr lang="en-US" altLang="zh-TW" dirty="0" err="1"/>
              <a:t>region_name</a:t>
            </a:r>
            <a:r>
              <a:rPr lang="en-US" altLang="zh-TW" dirty="0"/>
              <a:t>` VARCHAR(128), `</a:t>
            </a:r>
            <a:r>
              <a:rPr lang="en-US" altLang="zh-TW" dirty="0" err="1"/>
              <a:t>city_name</a:t>
            </a:r>
            <a:r>
              <a:rPr lang="en-US" altLang="zh-TW" dirty="0"/>
              <a:t>` VARCHAR(128), `latitude` DOUBLE, `longitude` </a:t>
            </a:r>
            <a:r>
              <a:rPr lang="en-US" altLang="zh-TW" dirty="0" smtClean="0"/>
              <a:t>DOUBLE) </a:t>
            </a:r>
            <a:r>
              <a:rPr lang="en-US" altLang="zh-TW" dirty="0"/>
              <a:t>ENGINE=</a:t>
            </a:r>
            <a:r>
              <a:rPr lang="en-US" altLang="zh-TW" dirty="0" err="1"/>
              <a:t>MyISAM</a:t>
            </a:r>
            <a:r>
              <a:rPr lang="en-US" altLang="zh-TW" dirty="0"/>
              <a:t> DEFAULT CHARSET=utf8 COLLATE=utf8_bin; </a:t>
            </a:r>
            <a:endParaRPr lang="en-US" altLang="zh-TW" dirty="0" smtClean="0"/>
          </a:p>
          <a:p>
            <a:r>
              <a:rPr lang="en-US" altLang="zh-TW" dirty="0" smtClean="0"/>
              <a:t>Import Data</a:t>
            </a:r>
          </a:p>
          <a:p>
            <a:pPr lvl="1"/>
            <a:r>
              <a:rPr lang="en-US" altLang="zh-TW" dirty="0" err="1" smtClean="0"/>
              <a:t>mysql</a:t>
            </a:r>
            <a:r>
              <a:rPr lang="en-US" altLang="zh-TW" dirty="0"/>
              <a:t>&gt; LOAD DATA LOCAL INFILE '/</a:t>
            </a:r>
            <a:r>
              <a:rPr lang="en-US" altLang="zh-TW" dirty="0" err="1"/>
              <a:t>tmp</a:t>
            </a:r>
            <a:r>
              <a:rPr lang="en-US" altLang="zh-TW" dirty="0"/>
              <a:t>/IP2LOCATION-LITE-DB5.CSV' INTO TABLE ip2location_db5 FIELDS TERMINATED BY ',' ENCLOSED BY '"' LINES TERMINATED BY '\r\n</a:t>
            </a:r>
            <a:r>
              <a:rPr lang="en-US" altLang="zh-TW" dirty="0" smtClean="0"/>
              <a:t>';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8248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ip2location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49608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http</a:t>
            </a:r>
            <a:r>
              <a:rPr lang="en-US" altLang="zh-TW" dirty="0"/>
              <a:t>://</a:t>
            </a:r>
            <a:r>
              <a:rPr lang="en-US" altLang="zh-TW" dirty="0" smtClean="0"/>
              <a:t>www.mydnstools.info/long2ip</a:t>
            </a:r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http</a:t>
            </a:r>
            <a:r>
              <a:rPr lang="en-US" altLang="zh-TW" dirty="0"/>
              <a:t>://</a:t>
            </a:r>
            <a:r>
              <a:rPr lang="en-US" altLang="zh-TW" dirty="0" smtClean="0"/>
              <a:t>www.mydnstools.info/ip2long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select </a:t>
            </a:r>
            <a:r>
              <a:rPr lang="en-US" altLang="zh-TW" dirty="0"/>
              <a:t>* from ip2location_db5 where </a:t>
            </a:r>
            <a:r>
              <a:rPr lang="en-US" altLang="zh-TW" dirty="0" err="1"/>
              <a:t>ip_from</a:t>
            </a:r>
            <a:r>
              <a:rPr lang="en-US" altLang="zh-TW" dirty="0"/>
              <a:t> &lt; 2356150272 and </a:t>
            </a:r>
            <a:r>
              <a:rPr lang="en-US" altLang="zh-TW" dirty="0" err="1"/>
              <a:t>ip_to</a:t>
            </a:r>
            <a:r>
              <a:rPr lang="en-US" altLang="zh-TW" dirty="0"/>
              <a:t> &gt; </a:t>
            </a:r>
            <a:r>
              <a:rPr lang="en-US" altLang="zh-TW" dirty="0" smtClean="0"/>
              <a:t>2356150272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8" y="4365104"/>
            <a:ext cx="43053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19" y="2996952"/>
            <a:ext cx="43338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07" y="1412776"/>
            <a:ext cx="60674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38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MySQL function: </a:t>
            </a:r>
            <a:br>
              <a:rPr lang="en-US" altLang="zh-TW" dirty="0" smtClean="0"/>
            </a:br>
            <a:r>
              <a:rPr lang="en-US" altLang="zh-TW" dirty="0" err="1" smtClean="0"/>
              <a:t>ip</a:t>
            </a:r>
            <a:r>
              <a:rPr lang="en-US" altLang="zh-TW" dirty="0" smtClean="0"/>
              <a:t> </a:t>
            </a:r>
            <a:r>
              <a:rPr lang="en-US" altLang="zh-TW" dirty="0"/>
              <a:t>&lt;-&gt; numeric value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INET_ATON() : Return </a:t>
            </a:r>
            <a:r>
              <a:rPr lang="en-US" altLang="zh-TW" dirty="0"/>
              <a:t>the numeric value of an IP address </a:t>
            </a:r>
            <a:endParaRPr lang="en-US" altLang="zh-TW" dirty="0" smtClean="0"/>
          </a:p>
          <a:p>
            <a:pPr lvl="1"/>
            <a:r>
              <a:rPr lang="en-US" altLang="zh-TW" dirty="0"/>
              <a:t>select INET_ATON('140.112.0.0</a:t>
            </a:r>
            <a:r>
              <a:rPr lang="en-US" altLang="zh-TW" dirty="0" smtClean="0"/>
              <a:t>');</a:t>
            </a:r>
            <a:endParaRPr lang="en-US" altLang="zh-TW" dirty="0"/>
          </a:p>
          <a:p>
            <a:r>
              <a:rPr lang="en-US" altLang="zh-TW" dirty="0"/>
              <a:t>INET_NTOA() </a:t>
            </a:r>
            <a:r>
              <a:rPr lang="en-US" altLang="zh-TW" dirty="0" smtClean="0"/>
              <a:t>: Return </a:t>
            </a:r>
            <a:r>
              <a:rPr lang="en-US" altLang="zh-TW" dirty="0"/>
              <a:t>the IP address from a numeric value </a:t>
            </a:r>
            <a:endParaRPr lang="en-US" altLang="zh-TW" dirty="0" smtClean="0"/>
          </a:p>
          <a:p>
            <a:pPr lvl="1"/>
            <a:r>
              <a:rPr lang="en-US" altLang="zh-TW" dirty="0"/>
              <a:t>select INET_NTOA(2356150272</a:t>
            </a:r>
            <a:r>
              <a:rPr lang="en-US" altLang="zh-TW" dirty="0" smtClean="0"/>
              <a:t>);</a:t>
            </a:r>
          </a:p>
          <a:p>
            <a:r>
              <a:rPr lang="zh-TW" altLang="en-US" dirty="0" smtClean="0"/>
              <a:t>範例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select </a:t>
            </a:r>
            <a:r>
              <a:rPr lang="en-US" altLang="zh-TW" dirty="0"/>
              <a:t>* from ip2location_db5 where </a:t>
            </a:r>
            <a:r>
              <a:rPr lang="en-US" altLang="zh-TW" dirty="0" err="1"/>
              <a:t>ip_from</a:t>
            </a:r>
            <a:r>
              <a:rPr lang="en-US" altLang="zh-TW" dirty="0"/>
              <a:t> &lt; INET_ATON('140.112.0.0') and </a:t>
            </a:r>
            <a:r>
              <a:rPr lang="en-US" altLang="zh-TW" dirty="0" err="1"/>
              <a:t>ip_to</a:t>
            </a:r>
            <a:r>
              <a:rPr lang="en-US" altLang="zh-TW" dirty="0"/>
              <a:t> &gt; INET_ATON('140.112.0.0</a:t>
            </a:r>
            <a:r>
              <a:rPr lang="en-US" altLang="zh-TW" dirty="0" smtClean="0"/>
              <a:t>');</a:t>
            </a:r>
          </a:p>
          <a:p>
            <a:pPr lvl="1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8268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IP </a:t>
            </a:r>
            <a:r>
              <a:rPr lang="zh-TW" altLang="en-US" dirty="0"/>
              <a:t>全球地址資料庫查詢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6449"/>
            <a:ext cx="32861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669" y="1396060"/>
            <a:ext cx="4848225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71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Google </a:t>
            </a:r>
            <a:r>
              <a:rPr lang="en-US" altLang="zh-TW" dirty="0" smtClean="0"/>
              <a:t>Map API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Google Maps JavaScript API </a:t>
            </a:r>
          </a:p>
          <a:p>
            <a:pPr lvl="1"/>
            <a:r>
              <a:rPr lang="en-US" altLang="zh-TW" dirty="0" smtClean="0"/>
              <a:t>https</a:t>
            </a:r>
            <a:r>
              <a:rPr lang="en-US" altLang="zh-TW" dirty="0"/>
              <a:t>://developers.google.com/maps/documentation/javascript/examples</a:t>
            </a:r>
            <a:r>
              <a:rPr lang="en-US" altLang="zh-TW" dirty="0" smtClean="0"/>
              <a:t>/</a:t>
            </a:r>
          </a:p>
          <a:p>
            <a:r>
              <a:rPr lang="en-US" altLang="zh-TW" dirty="0" smtClean="0"/>
              <a:t>Google </a:t>
            </a:r>
            <a:r>
              <a:rPr lang="en-US" altLang="zh-TW" dirty="0"/>
              <a:t>Map basic:</a:t>
            </a:r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://www.w3schools.com/googleAPI/google_maps_basic.asp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83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測試步驟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檢視原始檔，另存成 </a:t>
            </a:r>
            <a:r>
              <a:rPr lang="en-US" altLang="zh-TW" dirty="0" smtClean="0"/>
              <a:t>.html</a:t>
            </a:r>
          </a:p>
          <a:p>
            <a:r>
              <a:rPr lang="en-US" altLang="zh-TW" dirty="0" smtClean="0"/>
              <a:t>PHP </a:t>
            </a:r>
            <a:r>
              <a:rPr lang="en-US" altLang="zh-TW" dirty="0"/>
              <a:t>F</a:t>
            </a:r>
            <a:r>
              <a:rPr lang="en-US" altLang="zh-TW" dirty="0" smtClean="0"/>
              <a:t>unction</a:t>
            </a:r>
          </a:p>
          <a:p>
            <a:pPr lvl="1"/>
            <a:r>
              <a:rPr lang="en-US" altLang="zh-TW" dirty="0"/>
              <a:t>http://php.net/manual/en/funcref.php</a:t>
            </a:r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://php.net/manual/en/function.filter-var.php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1567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mapOptions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zh-TW" dirty="0" smtClean="0"/>
              <a:t>zoom</a:t>
            </a:r>
            <a:r>
              <a:rPr lang="en-US" altLang="zh-TW" dirty="0"/>
              <a:t>: </a:t>
            </a:r>
            <a:r>
              <a:rPr lang="en-US" altLang="zh-TW" dirty="0" smtClean="0"/>
              <a:t>3</a:t>
            </a:r>
            <a:endParaRPr lang="en-US" altLang="zh-TW" dirty="0"/>
          </a:p>
          <a:p>
            <a:r>
              <a:rPr lang="en-US" altLang="zh-TW" dirty="0" err="1" smtClean="0"/>
              <a:t>mapTypeId</a:t>
            </a:r>
            <a:r>
              <a:rPr lang="en-US" altLang="zh-TW" dirty="0"/>
              <a:t>: </a:t>
            </a:r>
            <a:r>
              <a:rPr lang="en-US" altLang="zh-TW" dirty="0" err="1"/>
              <a:t>google.maps.MapTypeId.ROADMAP</a:t>
            </a:r>
            <a:r>
              <a:rPr lang="en-US" altLang="zh-TW" dirty="0"/>
              <a:t> (normal, default 2D map)</a:t>
            </a:r>
          </a:p>
          <a:p>
            <a:r>
              <a:rPr lang="en-US" altLang="zh-TW" dirty="0"/>
              <a:t>		 </a:t>
            </a:r>
            <a:r>
              <a:rPr lang="en-US" altLang="zh-TW" dirty="0" smtClean="0"/>
              <a:t>                                 </a:t>
            </a:r>
            <a:r>
              <a:rPr lang="en-US" altLang="zh-TW" dirty="0"/>
              <a:t>SATELLITE (photographic map)</a:t>
            </a:r>
          </a:p>
          <a:p>
            <a:r>
              <a:rPr lang="en-US" altLang="zh-TW" dirty="0"/>
              <a:t>		 </a:t>
            </a:r>
            <a:r>
              <a:rPr lang="en-US" altLang="zh-TW" dirty="0" smtClean="0"/>
              <a:t>                                 </a:t>
            </a:r>
            <a:r>
              <a:rPr lang="en-US" altLang="zh-TW" dirty="0"/>
              <a:t>HYBRID (photographic map + roads and city names)</a:t>
            </a:r>
          </a:p>
          <a:p>
            <a:r>
              <a:rPr lang="en-US" altLang="zh-TW" dirty="0"/>
              <a:t>		 </a:t>
            </a:r>
            <a:r>
              <a:rPr lang="en-US" altLang="zh-TW" dirty="0" smtClean="0"/>
              <a:t>                                 </a:t>
            </a:r>
            <a:r>
              <a:rPr lang="en-US" altLang="zh-TW" dirty="0"/>
              <a:t>TERRAIN (map with mountains, rivers, etc.)</a:t>
            </a:r>
          </a:p>
          <a:p>
            <a:r>
              <a:rPr lang="en-US" altLang="zh-TW" dirty="0" err="1"/>
              <a:t>panControl</a:t>
            </a:r>
            <a:r>
              <a:rPr lang="en-US" altLang="zh-TW" dirty="0"/>
              <a:t>: true,</a:t>
            </a:r>
          </a:p>
          <a:p>
            <a:r>
              <a:rPr lang="en-US" altLang="zh-TW" dirty="0" err="1"/>
              <a:t>mapTypeControl</a:t>
            </a:r>
            <a:r>
              <a:rPr lang="en-US" altLang="zh-TW" dirty="0"/>
              <a:t>: false,</a:t>
            </a:r>
          </a:p>
          <a:p>
            <a:r>
              <a:rPr lang="en-US" altLang="zh-TW" dirty="0" err="1" smtClean="0"/>
              <a:t>panControlOptions</a:t>
            </a:r>
            <a:r>
              <a:rPr lang="en-US" altLang="zh-TW" dirty="0"/>
              <a:t>: { position: </a:t>
            </a:r>
            <a:r>
              <a:rPr lang="en-US" altLang="zh-TW" dirty="0" err="1"/>
              <a:t>google.maps.ControlPosition.RIGHT_CENTER</a:t>
            </a:r>
            <a:r>
              <a:rPr lang="en-US" altLang="zh-TW" dirty="0" smtClean="0"/>
              <a:t>},   </a:t>
            </a:r>
            <a:endParaRPr lang="en-US" altLang="zh-TW" dirty="0"/>
          </a:p>
          <a:p>
            <a:r>
              <a:rPr lang="en-US" altLang="zh-TW" dirty="0" err="1" smtClean="0"/>
              <a:t>zoomControl</a:t>
            </a:r>
            <a:r>
              <a:rPr lang="en-US" altLang="zh-TW" dirty="0"/>
              <a:t>: true,</a:t>
            </a:r>
          </a:p>
          <a:p>
            <a:r>
              <a:rPr lang="en-US" altLang="zh-TW" dirty="0" err="1" smtClean="0"/>
              <a:t>zoomControlOptions</a:t>
            </a:r>
            <a:r>
              <a:rPr lang="en-US" altLang="zh-TW" dirty="0"/>
              <a:t>: {</a:t>
            </a:r>
          </a:p>
          <a:p>
            <a:r>
              <a:rPr lang="en-US" altLang="zh-TW" dirty="0"/>
              <a:t>         style: </a:t>
            </a:r>
            <a:r>
              <a:rPr lang="en-US" altLang="zh-TW" dirty="0" err="1"/>
              <a:t>google.maps.ZoomControlStyle.LARGE</a:t>
            </a:r>
            <a:r>
              <a:rPr lang="en-US" altLang="zh-TW" dirty="0"/>
              <a:t>,</a:t>
            </a:r>
          </a:p>
          <a:p>
            <a:r>
              <a:rPr lang="en-US" altLang="zh-TW" dirty="0"/>
              <a:t>         position: </a:t>
            </a:r>
            <a:r>
              <a:rPr lang="en-US" altLang="zh-TW" dirty="0" err="1"/>
              <a:t>google.maps.ControlPosition.RIGHT_CENTER</a:t>
            </a:r>
            <a:endParaRPr lang="en-US" altLang="zh-TW" dirty="0"/>
          </a:p>
          <a:p>
            <a:r>
              <a:rPr lang="en-US" altLang="zh-TW" dirty="0" smtClean="0"/>
              <a:t> },   </a:t>
            </a:r>
            <a:endParaRPr lang="en-US" altLang="zh-TW" dirty="0"/>
          </a:p>
          <a:p>
            <a:r>
              <a:rPr lang="en-US" altLang="zh-TW" dirty="0" err="1" smtClean="0"/>
              <a:t>scaleControl</a:t>
            </a:r>
            <a:r>
              <a:rPr lang="en-US" altLang="zh-TW" dirty="0"/>
              <a:t>: false,</a:t>
            </a:r>
          </a:p>
          <a:p>
            <a:r>
              <a:rPr lang="en-US" altLang="zh-TW" dirty="0" err="1" smtClean="0"/>
              <a:t>streetViewControl</a:t>
            </a:r>
            <a:r>
              <a:rPr lang="en-US" altLang="zh-TW" dirty="0"/>
              <a:t>: false,</a:t>
            </a:r>
          </a:p>
          <a:p>
            <a:r>
              <a:rPr lang="en-US" altLang="zh-TW" dirty="0" err="1" smtClean="0"/>
              <a:t>streetViewControlOptions</a:t>
            </a:r>
            <a:r>
              <a:rPr lang="en-US" altLang="zh-TW" dirty="0"/>
              <a:t>: {</a:t>
            </a:r>
          </a:p>
          <a:p>
            <a:r>
              <a:rPr lang="en-US" altLang="zh-TW" dirty="0" smtClean="0"/>
              <a:t>    </a:t>
            </a:r>
            <a:r>
              <a:rPr lang="en-US" altLang="zh-TW" dirty="0"/>
              <a:t>position: </a:t>
            </a:r>
            <a:r>
              <a:rPr lang="en-US" altLang="zh-TW" dirty="0" err="1"/>
              <a:t>google.maps.ControlPosition.RIGHT_CENTER</a:t>
            </a:r>
            <a:endParaRPr lang="en-US" altLang="zh-TW" dirty="0"/>
          </a:p>
          <a:p>
            <a:r>
              <a:rPr lang="en-US" altLang="zh-TW" dirty="0"/>
              <a:t>     }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5343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23652</TotalTime>
  <Words>445</Words>
  <Application>Microsoft Office PowerPoint</Application>
  <PresentationFormat>如螢幕大小 (4:3)</PresentationFormat>
  <Paragraphs>101</Paragraphs>
  <Slides>14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暗香撲面</vt:lpstr>
      <vt:lpstr>資料庫概論 IP地址資料庫 ip2location</vt:lpstr>
      <vt:lpstr>Free IP2Location LITE Databases</vt:lpstr>
      <vt:lpstr>Create DB/Table &amp; Import</vt:lpstr>
      <vt:lpstr>ip2location</vt:lpstr>
      <vt:lpstr>MySQL function:  ip &lt;-&gt; numeric value </vt:lpstr>
      <vt:lpstr>IP 全球地址資料庫查詢</vt:lpstr>
      <vt:lpstr>Google Map API</vt:lpstr>
      <vt:lpstr>測試步驟</vt:lpstr>
      <vt:lpstr>mapOptions</vt:lpstr>
      <vt:lpstr>Traceroute 出口路徑查詢</vt:lpstr>
      <vt:lpstr>Performance Test</vt:lpstr>
      <vt:lpstr>Performance Test</vt:lpstr>
      <vt:lpstr>CREATE INDEX</vt:lpstr>
      <vt:lpstr>Explain Plan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1111</cp:revision>
  <dcterms:created xsi:type="dcterms:W3CDTF">2007-03-23T08:00:23Z</dcterms:created>
  <dcterms:modified xsi:type="dcterms:W3CDTF">2015-07-31T03:19:53Z</dcterms:modified>
</cp:coreProperties>
</file>