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98" r:id="rId2"/>
    <p:sldId id="571" r:id="rId3"/>
    <p:sldId id="552" r:id="rId4"/>
    <p:sldId id="557" r:id="rId5"/>
    <p:sldId id="530" r:id="rId6"/>
    <p:sldId id="540" r:id="rId7"/>
    <p:sldId id="534" r:id="rId8"/>
    <p:sldId id="572" r:id="rId9"/>
    <p:sldId id="554" r:id="rId10"/>
    <p:sldId id="541" r:id="rId11"/>
    <p:sldId id="539" r:id="rId12"/>
    <p:sldId id="542" r:id="rId13"/>
    <p:sldId id="537" r:id="rId14"/>
    <p:sldId id="536" r:id="rId15"/>
    <p:sldId id="573" r:id="rId16"/>
    <p:sldId id="559" r:id="rId17"/>
    <p:sldId id="543" r:id="rId18"/>
    <p:sldId id="556" r:id="rId19"/>
    <p:sldId id="549" r:id="rId20"/>
    <p:sldId id="550" r:id="rId21"/>
    <p:sldId id="551" r:id="rId22"/>
    <p:sldId id="547" r:id="rId23"/>
    <p:sldId id="561" r:id="rId24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B6BD9BF8-BF6F-48C8-A628-7BC71C578414}">
          <p14:sldIdLst>
            <p14:sldId id="398"/>
            <p14:sldId id="571"/>
            <p14:sldId id="552"/>
            <p14:sldId id="557"/>
            <p14:sldId id="530"/>
            <p14:sldId id="540"/>
            <p14:sldId id="534"/>
            <p14:sldId id="572"/>
            <p14:sldId id="554"/>
            <p14:sldId id="541"/>
            <p14:sldId id="539"/>
            <p14:sldId id="542"/>
            <p14:sldId id="537"/>
            <p14:sldId id="536"/>
            <p14:sldId id="573"/>
            <p14:sldId id="559"/>
            <p14:sldId id="543"/>
            <p14:sldId id="556"/>
            <p14:sldId id="549"/>
            <p14:sldId id="550"/>
            <p14:sldId id="551"/>
            <p14:sldId id="547"/>
            <p14:sldId id="5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2374" autoAdjust="0"/>
  </p:normalViewPr>
  <p:slideViewPr>
    <p:cSldViewPr>
      <p:cViewPr varScale="1">
        <p:scale>
          <a:sx n="80" d="100"/>
          <a:sy n="8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2779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TW" alt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資料庫</a:t>
            </a:r>
            <a:r>
              <a:rPr lang="zh-TW" alt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概論</a:t>
            </a: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/>
            </a:r>
            <a:b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</a:b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MySQL</a:t>
            </a:r>
            <a:endParaRPr lang="zh-TW" altLang="en-US" sz="4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075" name="Rectangle 3"/>
          <p:cNvSpPr txBox="1">
            <a:spLocks noRot="1" noChangeArrowheads="1"/>
          </p:cNvSpPr>
          <p:nvPr/>
        </p:nvSpPr>
        <p:spPr bwMode="auto">
          <a:xfrm>
            <a:off x="2051050" y="3789040"/>
            <a:ext cx="6362700" cy="244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zh-TW" sz="3200" dirty="0" smtClean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zh-TW" altLang="en-US" sz="3200" dirty="0" smtClean="0"/>
              <a:t>日期</a:t>
            </a:r>
            <a:r>
              <a:rPr lang="zh-TW" altLang="en-US" sz="3200" dirty="0"/>
              <a:t>：</a:t>
            </a:r>
            <a:r>
              <a:rPr lang="en-US" altLang="zh-TW" sz="3200" smtClean="0"/>
              <a:t>2015/7/30</a:t>
            </a:r>
            <a:endParaRPr lang="en-US" altLang="zh-TW" sz="32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資料庫 </a:t>
            </a:r>
            <a:r>
              <a:rPr lang="en-US" altLang="zh-TW" dirty="0"/>
              <a:t>D</a:t>
            </a:r>
            <a:r>
              <a:rPr lang="en-US" altLang="zh-TW" dirty="0" smtClean="0"/>
              <a:t>atabase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建立</a:t>
            </a:r>
            <a:r>
              <a:rPr lang="en-US" altLang="zh-TW" dirty="0" smtClean="0"/>
              <a:t>database</a:t>
            </a:r>
          </a:p>
          <a:p>
            <a:pPr lvl="1"/>
            <a:r>
              <a:rPr lang="zh-TW" altLang="en-US" dirty="0" smtClean="0"/>
              <a:t>語法</a:t>
            </a:r>
            <a:r>
              <a:rPr lang="en-US" altLang="zh-TW" dirty="0" smtClean="0"/>
              <a:t>: </a:t>
            </a:r>
            <a:r>
              <a:rPr lang="en-US" altLang="zh-TW" dirty="0"/>
              <a:t>create database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 err="1"/>
              <a:t>mysql</a:t>
            </a:r>
            <a:r>
              <a:rPr lang="en-US" altLang="zh-TW" dirty="0"/>
              <a:t>&gt; create database </a:t>
            </a:r>
            <a:r>
              <a:rPr lang="en-US" altLang="zh-TW" dirty="0" smtClean="0"/>
              <a:t>db1;</a:t>
            </a:r>
            <a:endParaRPr lang="en-US" altLang="zh-TW" dirty="0"/>
          </a:p>
          <a:p>
            <a:r>
              <a:rPr lang="zh-TW" altLang="en-US" dirty="0" smtClean="0"/>
              <a:t>刪除</a:t>
            </a:r>
            <a:r>
              <a:rPr lang="en-US" altLang="zh-TW" dirty="0" smtClean="0"/>
              <a:t>database</a:t>
            </a:r>
          </a:p>
          <a:p>
            <a:pPr lvl="1"/>
            <a:r>
              <a:rPr lang="zh-TW" altLang="en-US" dirty="0" smtClean="0"/>
              <a:t>語法</a:t>
            </a:r>
            <a:r>
              <a:rPr lang="en-US" altLang="zh-TW" dirty="0" smtClean="0"/>
              <a:t>: drop </a:t>
            </a:r>
            <a:r>
              <a:rPr lang="en-US" altLang="zh-TW" dirty="0"/>
              <a:t>database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 err="1"/>
              <a:t>mysql</a:t>
            </a:r>
            <a:r>
              <a:rPr lang="en-US" altLang="zh-TW" dirty="0"/>
              <a:t>&gt; drop database </a:t>
            </a:r>
            <a:r>
              <a:rPr lang="en-US" altLang="zh-TW" dirty="0" smtClean="0"/>
              <a:t>db1;</a:t>
            </a:r>
            <a:endParaRPr lang="en-US" altLang="zh-TW" dirty="0"/>
          </a:p>
          <a:p>
            <a:pPr lvl="1"/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56015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使用者權限記錄表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3068960"/>
            <a:ext cx="8229600" cy="3240360"/>
          </a:xfrm>
        </p:spPr>
        <p:txBody>
          <a:bodyPr>
            <a:normAutofit fontScale="55000" lnSpcReduction="20000"/>
          </a:bodyPr>
          <a:lstStyle/>
          <a:p>
            <a:r>
              <a:rPr lang="zh-TW" altLang="en-US" dirty="0" smtClean="0"/>
              <a:t>存取記錄儲存</a:t>
            </a:r>
            <a:r>
              <a:rPr lang="zh-TW" altLang="en-US" dirty="0"/>
              <a:t>在 </a:t>
            </a:r>
            <a:r>
              <a:rPr lang="en-US" altLang="zh-TW" dirty="0" err="1" smtClean="0"/>
              <a:t>mysql.user</a:t>
            </a:r>
            <a:endParaRPr lang="en-US" altLang="zh-TW" dirty="0"/>
          </a:p>
          <a:p>
            <a:r>
              <a:rPr lang="en-US" altLang="zh-TW" dirty="0"/>
              <a:t>Host: </a:t>
            </a:r>
            <a:r>
              <a:rPr lang="zh-TW" altLang="en-US" dirty="0" smtClean="0"/>
              <a:t>連線來源</a:t>
            </a:r>
            <a:r>
              <a:rPr lang="en-US" altLang="zh-TW" dirty="0" smtClean="0"/>
              <a:t>IP</a:t>
            </a:r>
          </a:p>
          <a:p>
            <a:pPr lvl="1"/>
            <a:r>
              <a:rPr lang="en-US" altLang="zh-TW" dirty="0" smtClean="0"/>
              <a:t>% </a:t>
            </a:r>
            <a:r>
              <a:rPr lang="en-US" altLang="zh-TW" dirty="0"/>
              <a:t>-- </a:t>
            </a:r>
            <a:r>
              <a:rPr lang="zh-TW" altLang="en-US" dirty="0"/>
              <a:t>表示不限制</a:t>
            </a:r>
            <a:endParaRPr lang="en-US" altLang="zh-TW" dirty="0"/>
          </a:p>
          <a:p>
            <a:r>
              <a:rPr lang="en-US" altLang="zh-TW" dirty="0"/>
              <a:t>User: </a:t>
            </a:r>
            <a:r>
              <a:rPr lang="zh-TW" altLang="en-US" dirty="0"/>
              <a:t>登入</a:t>
            </a:r>
            <a:r>
              <a:rPr lang="zh-TW" altLang="en-US" dirty="0" smtClean="0"/>
              <a:t>帳號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空白 </a:t>
            </a:r>
            <a:r>
              <a:rPr lang="en-US" altLang="zh-TW" dirty="0" smtClean="0"/>
              <a:t>– </a:t>
            </a:r>
            <a:r>
              <a:rPr lang="zh-TW" altLang="en-US" dirty="0" smtClean="0"/>
              <a:t>任意帳號</a:t>
            </a:r>
            <a:endParaRPr lang="en-US" altLang="zh-TW" dirty="0"/>
          </a:p>
          <a:p>
            <a:r>
              <a:rPr lang="en-US" altLang="zh-TW" dirty="0" smtClean="0"/>
              <a:t>Password</a:t>
            </a:r>
            <a:r>
              <a:rPr lang="en-US" altLang="zh-TW" dirty="0"/>
              <a:t>: </a:t>
            </a:r>
            <a:r>
              <a:rPr lang="zh-TW" altLang="en-US" dirty="0" smtClean="0"/>
              <a:t>密碼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空白 </a:t>
            </a:r>
            <a:r>
              <a:rPr lang="en-US" altLang="zh-TW" dirty="0"/>
              <a:t>-- </a:t>
            </a:r>
            <a:r>
              <a:rPr lang="zh-TW" altLang="en-US" dirty="0"/>
              <a:t>無</a:t>
            </a:r>
            <a:r>
              <a:rPr lang="zh-TW" altLang="en-US" dirty="0" smtClean="0"/>
              <a:t>密碼</a:t>
            </a:r>
            <a:endParaRPr lang="en-US" altLang="zh-TW" dirty="0" smtClean="0"/>
          </a:p>
          <a:p>
            <a:r>
              <a:rPr lang="en-US" altLang="zh-TW" dirty="0" smtClean="0"/>
              <a:t>(</a:t>
            </a:r>
            <a:r>
              <a:rPr lang="en-US" altLang="zh-TW" dirty="0"/>
              <a:t>1)(2)(3) -- </a:t>
            </a:r>
            <a:r>
              <a:rPr lang="zh-TW" altLang="en-US" dirty="0" smtClean="0"/>
              <a:t>從本機使用 </a:t>
            </a:r>
            <a:r>
              <a:rPr lang="en-US" altLang="zh-TW" dirty="0"/>
              <a:t>root </a:t>
            </a:r>
            <a:r>
              <a:rPr lang="zh-TW" altLang="en-US" dirty="0"/>
              <a:t>登入</a:t>
            </a:r>
            <a:r>
              <a:rPr lang="en-US" altLang="zh-TW" dirty="0" smtClean="0"/>
              <a:t>,</a:t>
            </a:r>
            <a:r>
              <a:rPr lang="zh-TW" altLang="en-US" dirty="0" smtClean="0"/>
              <a:t>不</a:t>
            </a:r>
            <a:r>
              <a:rPr lang="zh-TW" altLang="en-US" dirty="0"/>
              <a:t>需密碼</a:t>
            </a:r>
            <a:r>
              <a:rPr lang="en-US" altLang="zh-TW" dirty="0" smtClean="0"/>
              <a:t>,</a:t>
            </a:r>
            <a:r>
              <a:rPr lang="zh-TW" altLang="en-US" dirty="0" smtClean="0"/>
              <a:t>有</a:t>
            </a:r>
            <a:r>
              <a:rPr lang="zh-TW" altLang="en-US" dirty="0"/>
              <a:t>最高權限</a:t>
            </a:r>
            <a:r>
              <a:rPr lang="en-US" altLang="zh-TW" dirty="0"/>
              <a:t>.</a:t>
            </a:r>
          </a:p>
          <a:p>
            <a:r>
              <a:rPr lang="en-US" altLang="zh-TW" dirty="0" smtClean="0"/>
              <a:t>(</a:t>
            </a:r>
            <a:r>
              <a:rPr lang="en-US" altLang="zh-TW" dirty="0"/>
              <a:t>4)(5) -- </a:t>
            </a:r>
            <a:r>
              <a:rPr lang="zh-TW" altLang="en-US" dirty="0" smtClean="0"/>
              <a:t>從</a:t>
            </a:r>
            <a:r>
              <a:rPr lang="zh-TW" altLang="en-US" dirty="0"/>
              <a:t>本</a:t>
            </a:r>
            <a:r>
              <a:rPr lang="zh-TW" altLang="en-US" dirty="0" smtClean="0"/>
              <a:t>機使用</a:t>
            </a:r>
            <a:r>
              <a:rPr lang="zh-TW" altLang="en-US" dirty="0"/>
              <a:t>任意帳號登入</a:t>
            </a:r>
            <a:r>
              <a:rPr lang="en-US" altLang="zh-TW" dirty="0" smtClean="0"/>
              <a:t>,</a:t>
            </a:r>
            <a:r>
              <a:rPr lang="zh-TW" altLang="en-US" dirty="0" smtClean="0"/>
              <a:t>不</a:t>
            </a:r>
            <a:r>
              <a:rPr lang="zh-TW" altLang="en-US" dirty="0"/>
              <a:t>需密碼</a:t>
            </a:r>
            <a:r>
              <a:rPr lang="en-US" altLang="zh-TW" dirty="0" smtClean="0"/>
              <a:t>,</a:t>
            </a:r>
            <a:r>
              <a:rPr lang="zh-TW" altLang="en-US" dirty="0" smtClean="0"/>
              <a:t>無</a:t>
            </a:r>
            <a:r>
              <a:rPr lang="zh-TW" altLang="en-US" dirty="0"/>
              <a:t>權限</a:t>
            </a:r>
            <a:r>
              <a:rPr lang="en-US" altLang="zh-TW" dirty="0" smtClean="0"/>
              <a:t>.</a:t>
            </a:r>
          </a:p>
          <a:p>
            <a:r>
              <a:rPr lang="zh-TW" altLang="en-US" dirty="0" smtClean="0"/>
              <a:t>顯示</a:t>
            </a:r>
            <a:r>
              <a:rPr lang="zh-TW" altLang="en-US" dirty="0"/>
              <a:t>目前 </a:t>
            </a:r>
            <a:r>
              <a:rPr lang="en-US" altLang="zh-TW" dirty="0"/>
              <a:t>User</a:t>
            </a:r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SELECT USER</a:t>
            </a:r>
            <a:r>
              <a:rPr lang="en-US" altLang="zh-TW" dirty="0" smtClean="0"/>
              <a:t>();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6106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51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增加</a:t>
            </a:r>
            <a:r>
              <a:rPr lang="zh-TW" altLang="en-US" dirty="0"/>
              <a:t>使用者</a:t>
            </a:r>
            <a:r>
              <a:rPr lang="zh-TW" altLang="en-US" dirty="0" smtClean="0"/>
              <a:t>授權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2936368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建立使用者 </a:t>
            </a:r>
            <a:r>
              <a:rPr lang="en-US" altLang="zh-TW" dirty="0" smtClean="0"/>
              <a:t>“</a:t>
            </a:r>
            <a:r>
              <a:rPr lang="en-US" altLang="zh-TW" dirty="0" err="1" smtClean="0"/>
              <a:t>dbuser</a:t>
            </a:r>
            <a:r>
              <a:rPr lang="en-US" altLang="zh-TW" dirty="0" smtClean="0"/>
              <a:t>”</a:t>
            </a:r>
            <a:r>
              <a:rPr lang="zh-TW" altLang="en-US" dirty="0" smtClean="0"/>
              <a:t>，</a:t>
            </a:r>
            <a:r>
              <a:rPr lang="zh-TW" altLang="en-US" dirty="0"/>
              <a:t>密碼 </a:t>
            </a:r>
            <a:r>
              <a:rPr lang="en-US" altLang="zh-TW" dirty="0" smtClean="0"/>
              <a:t>“password”</a:t>
            </a:r>
            <a:r>
              <a:rPr lang="zh-TW" altLang="en-US" dirty="0" smtClean="0"/>
              <a:t>，可</a:t>
            </a:r>
            <a:r>
              <a:rPr lang="en-US" altLang="zh-TW" dirty="0" smtClean="0"/>
              <a:t> </a:t>
            </a:r>
            <a:r>
              <a:rPr lang="zh-TW" altLang="en-US" dirty="0"/>
              <a:t>從 </a:t>
            </a:r>
            <a:r>
              <a:rPr lang="en-US" altLang="zh-TW" dirty="0"/>
              <a:t>192.168.0.0/255.255.0.0</a:t>
            </a:r>
            <a:r>
              <a:rPr lang="zh-TW" altLang="en-US" dirty="0" smtClean="0"/>
              <a:t>登入</a:t>
            </a:r>
            <a:r>
              <a:rPr lang="zh-TW" altLang="en-US" dirty="0"/>
              <a:t>，</a:t>
            </a:r>
            <a:r>
              <a:rPr lang="zh-TW" altLang="en-US" dirty="0" smtClean="0"/>
              <a:t>並有 </a:t>
            </a:r>
            <a:r>
              <a:rPr lang="en-US" altLang="zh-TW" dirty="0" smtClean="0"/>
              <a:t>Supervisor </a:t>
            </a:r>
            <a:r>
              <a:rPr lang="zh-TW" altLang="en-US" dirty="0"/>
              <a:t>之權限</a:t>
            </a:r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GRANT ALL PRIVILEGES ON *.* TO </a:t>
            </a:r>
            <a:r>
              <a:rPr lang="en-US" altLang="zh-TW" dirty="0" smtClean="0"/>
              <a:t>'dbuser'@</a:t>
            </a:r>
            <a:r>
              <a:rPr lang="en-US" altLang="zh-TW" dirty="0"/>
              <a:t>'192.168.0.0/255.255.0.0' IDENTIFIED BY 'password</a:t>
            </a:r>
            <a:r>
              <a:rPr lang="en-US" altLang="zh-TW" dirty="0" smtClean="0"/>
              <a:t>' </a:t>
            </a:r>
            <a:r>
              <a:rPr lang="en-US" altLang="zh-TW" dirty="0"/>
              <a:t>WITH GRANT OPTION</a:t>
            </a:r>
            <a:r>
              <a:rPr lang="en-US" altLang="zh-TW" dirty="0" smtClean="0"/>
              <a:t>;</a:t>
            </a:r>
          </a:p>
          <a:p>
            <a:pPr lvl="1"/>
            <a:r>
              <a:rPr lang="zh-TW" altLang="en-US" dirty="0"/>
              <a:t>*</a:t>
            </a:r>
            <a:r>
              <a:rPr lang="en-US" altLang="zh-TW" dirty="0" smtClean="0"/>
              <a:t>.*</a:t>
            </a:r>
            <a:r>
              <a:rPr lang="zh-TW" altLang="en-US" dirty="0" smtClean="0"/>
              <a:t> 不</a:t>
            </a:r>
            <a:r>
              <a:rPr lang="zh-TW" altLang="en-US" dirty="0"/>
              <a:t>限制存取的 </a:t>
            </a:r>
            <a:r>
              <a:rPr lang="en-US" altLang="zh-TW" dirty="0" err="1"/>
              <a:t>db</a:t>
            </a:r>
            <a:r>
              <a:rPr lang="en-US" altLang="zh-TW" dirty="0"/>
              <a:t> &amp; </a:t>
            </a:r>
            <a:r>
              <a:rPr lang="en-US" altLang="zh-TW" dirty="0" smtClean="0"/>
              <a:t>table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8640959" cy="165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251520" y="5589240"/>
            <a:ext cx="8640959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22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Mysql</a:t>
            </a:r>
            <a:r>
              <a:rPr lang="en-US" altLang="zh-TW" dirty="0" smtClean="0"/>
              <a:t> </a:t>
            </a:r>
            <a:r>
              <a:rPr lang="zh-TW" altLang="en-US" dirty="0" smtClean="0"/>
              <a:t>遠端連線工具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/>
              <a:t>Database </a:t>
            </a:r>
            <a:r>
              <a:rPr lang="en-US" altLang="zh-TW" dirty="0" smtClean="0"/>
              <a:t>Browser</a:t>
            </a:r>
          </a:p>
          <a:p>
            <a:pPr lvl="1"/>
            <a:r>
              <a:rPr lang="en-US" altLang="zh-TW" dirty="0"/>
              <a:t>http://www.etl-tools.com/database-browser/overview.html</a:t>
            </a:r>
            <a:endParaRPr lang="zh-TW" altLang="en-US" dirty="0"/>
          </a:p>
          <a:p>
            <a:pPr lvl="1"/>
            <a:r>
              <a:rPr lang="en-US" altLang="zh-TW" dirty="0" smtClean="0"/>
              <a:t>Works </a:t>
            </a:r>
            <a:r>
              <a:rPr lang="en-US" altLang="zh-TW" dirty="0"/>
              <a:t>directly with Oracle, MS </a:t>
            </a:r>
            <a:r>
              <a:rPr lang="en-US" altLang="zh-TW" dirty="0" err="1"/>
              <a:t>Sql</a:t>
            </a:r>
            <a:r>
              <a:rPr lang="en-US" altLang="zh-TW" dirty="0"/>
              <a:t> Server, ODBC, </a:t>
            </a:r>
            <a:r>
              <a:rPr lang="en-US" altLang="zh-TW" dirty="0" err="1"/>
              <a:t>MySql</a:t>
            </a:r>
            <a:r>
              <a:rPr lang="en-US" altLang="zh-TW" dirty="0"/>
              <a:t>, </a:t>
            </a:r>
            <a:r>
              <a:rPr lang="en-US" altLang="zh-TW" dirty="0" err="1"/>
              <a:t>OleDB</a:t>
            </a:r>
            <a:r>
              <a:rPr lang="en-US" altLang="zh-TW" dirty="0"/>
              <a:t>, PostgreSQL, SQLite, MS </a:t>
            </a:r>
            <a:r>
              <a:rPr lang="en-US" altLang="zh-TW" dirty="0" err="1"/>
              <a:t>Sql</a:t>
            </a:r>
            <a:r>
              <a:rPr lang="en-US" altLang="zh-TW" dirty="0"/>
              <a:t> Server Compact, </a:t>
            </a:r>
            <a:r>
              <a:rPr lang="en-US" altLang="zh-TW" dirty="0" err="1"/>
              <a:t>Interbase</a:t>
            </a:r>
            <a:r>
              <a:rPr lang="en-US" altLang="zh-TW" dirty="0"/>
              <a:t> and </a:t>
            </a:r>
            <a:r>
              <a:rPr lang="en-US" altLang="zh-TW" dirty="0" smtClean="0"/>
              <a:t>Firebird</a:t>
            </a:r>
          </a:p>
          <a:p>
            <a:r>
              <a:rPr lang="en-US" altLang="zh-TW" dirty="0"/>
              <a:t>Toad for </a:t>
            </a:r>
            <a:r>
              <a:rPr lang="en-US" altLang="zh-TW" dirty="0" err="1" smtClean="0"/>
              <a:t>mySQL</a:t>
            </a:r>
            <a:endParaRPr lang="en-US" altLang="zh-TW" dirty="0"/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://software.dell.com/products/toad-for-mysql</a:t>
            </a:r>
            <a:r>
              <a:rPr lang="en-US" altLang="zh-TW" dirty="0" smtClean="0"/>
              <a:t>/</a:t>
            </a:r>
          </a:p>
          <a:p>
            <a:r>
              <a:rPr lang="en-US" altLang="zh-TW" dirty="0"/>
              <a:t>MySQL </a:t>
            </a:r>
            <a:r>
              <a:rPr lang="en-US" altLang="zh-TW" dirty="0" smtClean="0"/>
              <a:t>Workbench</a:t>
            </a:r>
          </a:p>
          <a:p>
            <a:pPr lvl="1"/>
            <a:r>
              <a:rPr lang="en-US" altLang="zh-TW" dirty="0"/>
              <a:t>http://dev.mysql.com/downloads/workbench/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580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Mysql</a:t>
            </a:r>
            <a:r>
              <a:rPr lang="en-US" altLang="zh-TW" dirty="0"/>
              <a:t> </a:t>
            </a:r>
            <a:r>
              <a:rPr lang="zh-TW" altLang="en-US" dirty="0"/>
              <a:t>遠端連線工具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err="1" smtClean="0"/>
              <a:t>phpMyAdmin</a:t>
            </a:r>
            <a:endParaRPr lang="en-US" altLang="zh-TW" dirty="0" smtClean="0"/>
          </a:p>
          <a:p>
            <a:pPr lvl="1"/>
            <a:r>
              <a:rPr lang="en-US" altLang="zh-TW" dirty="0"/>
              <a:t>http://</a:t>
            </a:r>
            <a:r>
              <a:rPr lang="en-US" altLang="zh-TW" dirty="0" smtClean="0"/>
              <a:t>www.phpmyadmin.net</a:t>
            </a:r>
          </a:p>
          <a:p>
            <a:r>
              <a:rPr lang="en-US" altLang="zh-TW" dirty="0" smtClean="0"/>
              <a:t>4.4.10</a:t>
            </a:r>
            <a:endParaRPr lang="en-US" altLang="zh-TW" dirty="0"/>
          </a:p>
          <a:p>
            <a:pPr lvl="1"/>
            <a:r>
              <a:rPr lang="en-US" altLang="zh-TW" dirty="0"/>
              <a:t>Current version compatible with PHP 5.3 and MySQL 5.5.</a:t>
            </a:r>
          </a:p>
          <a:p>
            <a:r>
              <a:rPr lang="en-US" altLang="zh-TW" dirty="0" smtClean="0"/>
              <a:t>4.3.13.1</a:t>
            </a:r>
            <a:endParaRPr lang="en-US" altLang="zh-TW" dirty="0"/>
          </a:p>
          <a:p>
            <a:pPr lvl="1"/>
            <a:r>
              <a:rPr lang="en-US" altLang="zh-TW" dirty="0"/>
              <a:t>Older version compatible with PHP 5.3 and MySQL 5.5.Supported for security fixes only, until Oct 1, 2015.</a:t>
            </a:r>
          </a:p>
          <a:p>
            <a:r>
              <a:rPr lang="en-US" altLang="zh-TW" dirty="0" smtClean="0"/>
              <a:t>4.0.10.10</a:t>
            </a:r>
            <a:endParaRPr lang="en-US" altLang="zh-TW" dirty="0"/>
          </a:p>
          <a:p>
            <a:pPr lvl="1"/>
            <a:r>
              <a:rPr lang="en-US" altLang="zh-TW" dirty="0"/>
              <a:t>Older version compatible with PHP 5.2 and MySQL 5. Supported for security fixes only, until Jan 1, 2017.</a:t>
            </a:r>
            <a:endParaRPr lang="zh-TW" altLang="en-US" dirty="0"/>
          </a:p>
          <a:p>
            <a:pPr lvl="1"/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3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phpMyAdmin</a:t>
            </a:r>
            <a:r>
              <a:rPr lang="en-US" altLang="zh-TW" dirty="0" smtClean="0"/>
              <a:t> Install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 err="1" smtClean="0"/>
              <a:t>wget</a:t>
            </a:r>
            <a:r>
              <a:rPr lang="en-US" altLang="zh-TW" dirty="0" smtClean="0"/>
              <a:t> </a:t>
            </a:r>
            <a:r>
              <a:rPr lang="en-US" altLang="zh-TW" dirty="0"/>
              <a:t>https://files.phpmyadmin.net/phpMyAdmin/4.0.10.10/phpMyAdmin-4.0.10.10-english.zip</a:t>
            </a:r>
          </a:p>
          <a:p>
            <a:r>
              <a:rPr lang="en-US" altLang="zh-TW" dirty="0" smtClean="0"/>
              <a:t>unzip </a:t>
            </a:r>
            <a:r>
              <a:rPr lang="en-US" altLang="zh-TW" dirty="0"/>
              <a:t>phpMyAdmin-4.0.10.10-english.zip</a:t>
            </a:r>
          </a:p>
          <a:p>
            <a:r>
              <a:rPr lang="en-US" altLang="zh-TW" dirty="0"/>
              <a:t>mv phpMyAdmin-4.0.10.10-english /</a:t>
            </a:r>
            <a:r>
              <a:rPr lang="en-US" altLang="zh-TW" dirty="0" err="1"/>
              <a:t>var</a:t>
            </a:r>
            <a:r>
              <a:rPr lang="en-US" altLang="zh-TW" dirty="0"/>
              <a:t>/www/html/</a:t>
            </a:r>
            <a:r>
              <a:rPr lang="en-US" altLang="zh-TW" dirty="0" err="1"/>
              <a:t>phpMyAdmin</a:t>
            </a:r>
            <a:endParaRPr lang="en-US" altLang="zh-TW" dirty="0"/>
          </a:p>
          <a:p>
            <a:r>
              <a:rPr lang="en-US" altLang="zh-TW" dirty="0" smtClean="0"/>
              <a:t>Method1. Manually</a:t>
            </a:r>
            <a:endParaRPr lang="en-US" altLang="zh-TW" dirty="0"/>
          </a:p>
          <a:p>
            <a:r>
              <a:rPr lang="en-US" altLang="zh-TW" dirty="0" smtClean="0"/>
              <a:t>Method2</a:t>
            </a:r>
            <a:r>
              <a:rPr lang="en-US" altLang="zh-TW" dirty="0"/>
              <a:t>. use setup </a:t>
            </a:r>
            <a:r>
              <a:rPr lang="en-US" altLang="zh-TW" dirty="0" smtClean="0"/>
              <a:t>script</a:t>
            </a:r>
          </a:p>
          <a:p>
            <a:r>
              <a:rPr lang="zh-TW" altLang="en-US" dirty="0" smtClean="0"/>
              <a:t>連線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</a:t>
            </a:r>
            <a:r>
              <a:rPr lang="en-US" altLang="zh-TW" dirty="0" smtClean="0"/>
              <a:t>192.168.x.x/phpMyAdmin/</a:t>
            </a:r>
          </a:p>
          <a:p>
            <a:r>
              <a:rPr lang="zh-TW" altLang="en-US" dirty="0" smtClean="0"/>
              <a:t>增加權限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GRANT ALL PRIVILEGES ON *.* TO '</a:t>
            </a:r>
            <a:r>
              <a:rPr lang="en-US" altLang="zh-TW" dirty="0" err="1"/>
              <a:t>dbuser</a:t>
            </a:r>
            <a:r>
              <a:rPr lang="en-US" altLang="zh-TW" dirty="0"/>
              <a:t>'@'localhost' IDENTIFIED BY 'password' WITH GRANT OPTION;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67392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phpMyAdmin</a:t>
            </a:r>
            <a:r>
              <a:rPr lang="en-US" altLang="zh-TW" dirty="0"/>
              <a:t> Install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zh-TW" dirty="0" smtClean="0"/>
              <a:t>~# cd </a:t>
            </a:r>
            <a:r>
              <a:rPr lang="en-US" altLang="zh-TW" dirty="0"/>
              <a:t>/</a:t>
            </a:r>
            <a:r>
              <a:rPr lang="en-US" altLang="zh-TW" dirty="0" err="1"/>
              <a:t>var</a:t>
            </a:r>
            <a:r>
              <a:rPr lang="en-US" altLang="zh-TW" dirty="0"/>
              <a:t>/www/html/</a:t>
            </a:r>
            <a:r>
              <a:rPr lang="en-US" altLang="zh-TW" dirty="0" err="1"/>
              <a:t>phpMyAdmin</a:t>
            </a:r>
            <a:endParaRPr lang="en-US" altLang="zh-TW" dirty="0"/>
          </a:p>
          <a:p>
            <a:r>
              <a:rPr lang="en-US" altLang="zh-TW" dirty="0" smtClean="0"/>
              <a:t>~# vi </a:t>
            </a:r>
            <a:r>
              <a:rPr lang="en-US" altLang="zh-TW" dirty="0" err="1"/>
              <a:t>config.inc.php</a:t>
            </a:r>
            <a:endParaRPr lang="en-US" altLang="zh-TW" dirty="0"/>
          </a:p>
          <a:p>
            <a:pPr lvl="1"/>
            <a:r>
              <a:rPr lang="en-US" altLang="zh-TW" dirty="0" smtClean="0"/>
              <a:t>&lt;?</a:t>
            </a:r>
            <a:r>
              <a:rPr lang="en-US" altLang="zh-TW" dirty="0" err="1"/>
              <a:t>php</a:t>
            </a:r>
            <a:endParaRPr lang="en-US" altLang="zh-TW" dirty="0"/>
          </a:p>
          <a:p>
            <a:pPr lvl="1"/>
            <a:r>
              <a:rPr lang="en-US" altLang="zh-TW" dirty="0"/>
              <a:t>// use here a value of your choice (maximum 46 characters):</a:t>
            </a:r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cfg</a:t>
            </a:r>
            <a:r>
              <a:rPr lang="en-US" altLang="zh-TW" dirty="0"/>
              <a:t>['</a:t>
            </a:r>
            <a:r>
              <a:rPr lang="en-US" altLang="zh-TW" dirty="0" err="1"/>
              <a:t>blowfish_secret</a:t>
            </a:r>
            <a:r>
              <a:rPr lang="en-US" altLang="zh-TW" dirty="0"/>
              <a:t>'] = 'a8b7c6d';    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i</a:t>
            </a:r>
            <a:r>
              <a:rPr lang="en-US" altLang="zh-TW" dirty="0"/>
              <a:t> = 0;</a:t>
            </a:r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i</a:t>
            </a:r>
            <a:r>
              <a:rPr lang="en-US" altLang="zh-TW" dirty="0"/>
              <a:t>++;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/>
              <a:t>// 'cookie' (or 'http' , especially if </a:t>
            </a:r>
            <a:r>
              <a:rPr lang="en-US" altLang="zh-TW" dirty="0" err="1"/>
              <a:t>mcrypt</a:t>
            </a:r>
            <a:r>
              <a:rPr lang="en-US" altLang="zh-TW" dirty="0"/>
              <a:t> could not be loaded,</a:t>
            </a:r>
          </a:p>
          <a:p>
            <a:pPr lvl="1"/>
            <a:r>
              <a:rPr lang="en-US" altLang="zh-TW" dirty="0"/>
              <a:t>// but cookie giving more meaningful error messages in the testing phase)</a:t>
            </a:r>
          </a:p>
          <a:p>
            <a:pPr lvl="1"/>
            <a:r>
              <a:rPr lang="en-US" altLang="zh-TW" dirty="0"/>
              <a:t>// older PHP versions had some problems with "cookie" on 64 bit boxes though</a:t>
            </a:r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cfg</a:t>
            </a:r>
            <a:r>
              <a:rPr lang="en-US" altLang="zh-TW" dirty="0"/>
              <a:t>['Servers'][$</a:t>
            </a:r>
            <a:r>
              <a:rPr lang="en-US" altLang="zh-TW" dirty="0" err="1"/>
              <a:t>i</a:t>
            </a:r>
            <a:r>
              <a:rPr lang="en-US" altLang="zh-TW" dirty="0"/>
              <a:t>]['</a:t>
            </a:r>
            <a:r>
              <a:rPr lang="en-US" altLang="zh-TW" dirty="0" err="1"/>
              <a:t>auth_type</a:t>
            </a:r>
            <a:r>
              <a:rPr lang="en-US" altLang="zh-TW" dirty="0"/>
              <a:t>'] = 'cookie';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/>
              <a:t>// PHP 5 support for new MySQL 4.1.3+ features:</a:t>
            </a:r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cfg</a:t>
            </a:r>
            <a:r>
              <a:rPr lang="en-US" altLang="zh-TW" dirty="0"/>
              <a:t>['Servers'][$</a:t>
            </a:r>
            <a:r>
              <a:rPr lang="en-US" altLang="zh-TW" dirty="0" err="1"/>
              <a:t>i</a:t>
            </a:r>
            <a:r>
              <a:rPr lang="en-US" altLang="zh-TW" dirty="0"/>
              <a:t>]['extension'] = '</a:t>
            </a:r>
            <a:r>
              <a:rPr lang="en-US" altLang="zh-TW" dirty="0" err="1"/>
              <a:t>mysqli</a:t>
            </a:r>
            <a:r>
              <a:rPr lang="en-US" altLang="zh-TW" dirty="0"/>
              <a:t>';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/>
              <a:t>// if you insist on "root" having no password, pma3 needs: </a:t>
            </a:r>
          </a:p>
          <a:p>
            <a:pPr lvl="1"/>
            <a:r>
              <a:rPr lang="en-US" altLang="zh-TW" dirty="0"/>
              <a:t>$</a:t>
            </a:r>
            <a:r>
              <a:rPr lang="en-US" altLang="zh-TW" dirty="0" err="1"/>
              <a:t>cfg</a:t>
            </a:r>
            <a:r>
              <a:rPr lang="en-US" altLang="zh-TW" dirty="0"/>
              <a:t>['Servers'][$</a:t>
            </a:r>
            <a:r>
              <a:rPr lang="en-US" altLang="zh-TW" dirty="0" err="1"/>
              <a:t>i</a:t>
            </a:r>
            <a:r>
              <a:rPr lang="en-US" altLang="zh-TW" dirty="0"/>
              <a:t>]['</a:t>
            </a:r>
            <a:r>
              <a:rPr lang="en-US" altLang="zh-TW" dirty="0" err="1"/>
              <a:t>AllowNoPasswordRoot</a:t>
            </a:r>
            <a:r>
              <a:rPr lang="en-US" altLang="zh-TW" dirty="0"/>
              <a:t>'] = true; </a:t>
            </a:r>
          </a:p>
          <a:p>
            <a:pPr lvl="1"/>
            <a:r>
              <a:rPr lang="en-US" altLang="zh-TW" dirty="0"/>
              <a:t>?&gt;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47519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Database Browser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625272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dirty="0"/>
              <a:t> </a:t>
            </a:r>
            <a:r>
              <a:rPr lang="zh-TW" altLang="en-US" dirty="0" smtClean="0"/>
              <a:t>中文支援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Use </a:t>
            </a:r>
            <a:r>
              <a:rPr lang="en-US" altLang="zh-TW" dirty="0"/>
              <a:t>Unicode= </a:t>
            </a:r>
            <a:r>
              <a:rPr lang="en-US" altLang="zh-TW" dirty="0" smtClean="0"/>
              <a:t>Check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4469945" cy="443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888031" y="3414365"/>
            <a:ext cx="80365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7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Backup -</a:t>
            </a:r>
            <a:r>
              <a:rPr lang="zh-TW" altLang="en-US" dirty="0" smtClean="0"/>
              <a:t>關機</a:t>
            </a:r>
            <a:r>
              <a:rPr lang="zh-TW" altLang="en-US" dirty="0"/>
              <a:t>備份 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zh-TW" altLang="en-US" dirty="0"/>
              <a:t>關機備份 </a:t>
            </a:r>
            <a:r>
              <a:rPr lang="en-US" altLang="zh-TW" dirty="0"/>
              <a:t>for </a:t>
            </a:r>
            <a:r>
              <a:rPr lang="en-US" altLang="zh-TW" dirty="0" err="1"/>
              <a:t>MyISAM</a:t>
            </a:r>
            <a:r>
              <a:rPr lang="en-US" altLang="zh-TW" dirty="0"/>
              <a:t> Storage Engine</a:t>
            </a:r>
          </a:p>
          <a:p>
            <a:pPr lvl="1"/>
            <a:r>
              <a:rPr lang="zh-TW" altLang="en-US" dirty="0"/>
              <a:t>每個 </a:t>
            </a:r>
            <a:r>
              <a:rPr lang="en-US" altLang="zh-TW" dirty="0"/>
              <a:t>table </a:t>
            </a:r>
            <a:r>
              <a:rPr lang="zh-TW" altLang="en-US" dirty="0"/>
              <a:t>分成三個</a:t>
            </a:r>
            <a:r>
              <a:rPr lang="zh-TW" altLang="en-US" dirty="0" smtClean="0"/>
              <a:t>檔案</a:t>
            </a:r>
            <a:endParaRPr lang="zh-TW" altLang="en-US" dirty="0"/>
          </a:p>
          <a:p>
            <a:pPr lvl="1"/>
            <a:r>
              <a:rPr lang="en-US" altLang="zh-TW" dirty="0" smtClean="0"/>
              <a:t>/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/lib/</a:t>
            </a:r>
            <a:r>
              <a:rPr lang="en-US" altLang="zh-TW" dirty="0" err="1" smtClean="0"/>
              <a:t>mysql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dbname</a:t>
            </a:r>
            <a:endParaRPr lang="en-US" altLang="zh-TW" dirty="0"/>
          </a:p>
          <a:p>
            <a:pPr lvl="2"/>
            <a:r>
              <a:rPr lang="en-US" altLang="zh-TW" dirty="0" err="1"/>
              <a:t>t</a:t>
            </a:r>
            <a:r>
              <a:rPr lang="en-US" altLang="zh-TW" dirty="0" err="1" smtClean="0"/>
              <a:t>able_name.FRM</a:t>
            </a:r>
            <a:r>
              <a:rPr lang="zh-TW" altLang="en-US" dirty="0"/>
              <a:t>： </a:t>
            </a:r>
            <a:r>
              <a:rPr lang="zh-TW" altLang="en-US" dirty="0" smtClean="0"/>
              <a:t>結構</a:t>
            </a:r>
            <a:endParaRPr lang="zh-TW" altLang="en-US" dirty="0"/>
          </a:p>
          <a:p>
            <a:pPr lvl="2"/>
            <a:r>
              <a:rPr lang="en-US" altLang="zh-TW" dirty="0" err="1"/>
              <a:t>t</a:t>
            </a:r>
            <a:r>
              <a:rPr lang="en-US" altLang="zh-TW" dirty="0" err="1" smtClean="0"/>
              <a:t>able_name.MYD</a:t>
            </a:r>
            <a:r>
              <a:rPr lang="zh-TW" altLang="en-US" dirty="0" smtClean="0"/>
              <a:t>：資料</a:t>
            </a:r>
            <a:endParaRPr lang="zh-TW" altLang="en-US" dirty="0"/>
          </a:p>
          <a:p>
            <a:pPr lvl="2"/>
            <a:r>
              <a:rPr lang="en-US" altLang="zh-TW" dirty="0" err="1" smtClean="0"/>
              <a:t>table_name.MYI</a:t>
            </a:r>
            <a:r>
              <a:rPr lang="zh-TW" altLang="en-US" dirty="0"/>
              <a:t>： </a:t>
            </a:r>
            <a:r>
              <a:rPr lang="zh-TW" altLang="en-US" dirty="0" smtClean="0"/>
              <a:t>索引</a:t>
            </a:r>
            <a:endParaRPr lang="en-US" altLang="zh-TW" dirty="0" smtClean="0"/>
          </a:p>
          <a:p>
            <a:r>
              <a:rPr lang="en-US" altLang="zh-TW" dirty="0" smtClean="0"/>
              <a:t>backup</a:t>
            </a:r>
            <a:endParaRPr lang="en-US" altLang="zh-TW" dirty="0"/>
          </a:p>
          <a:p>
            <a:pPr lvl="1"/>
            <a:r>
              <a:rPr lang="en-US" altLang="zh-TW" dirty="0" smtClean="0"/>
              <a:t>service </a:t>
            </a:r>
            <a:r>
              <a:rPr lang="en-US" altLang="zh-TW" dirty="0" err="1"/>
              <a:t>mysqld</a:t>
            </a:r>
            <a:r>
              <a:rPr lang="en-US" altLang="zh-TW" dirty="0"/>
              <a:t> stop</a:t>
            </a:r>
          </a:p>
          <a:p>
            <a:pPr lvl="1"/>
            <a:r>
              <a:rPr lang="en-US" altLang="zh-TW" dirty="0" smtClean="0"/>
              <a:t>cd </a:t>
            </a:r>
            <a:r>
              <a:rPr lang="en-US" altLang="zh-TW" dirty="0"/>
              <a:t>/</a:t>
            </a:r>
            <a:r>
              <a:rPr lang="en-US" altLang="zh-TW" dirty="0" err="1"/>
              <a:t>var</a:t>
            </a:r>
            <a:r>
              <a:rPr lang="en-US" altLang="zh-TW" dirty="0"/>
              <a:t>/lib/</a:t>
            </a:r>
            <a:r>
              <a:rPr lang="en-US" altLang="zh-TW" dirty="0" err="1"/>
              <a:t>mysql</a:t>
            </a:r>
            <a:r>
              <a:rPr lang="en-US" altLang="zh-TW" dirty="0"/>
              <a:t>/</a:t>
            </a:r>
          </a:p>
          <a:p>
            <a:pPr lvl="1"/>
            <a:r>
              <a:rPr lang="en-US" altLang="zh-TW" dirty="0" smtClean="0"/>
              <a:t>tar </a:t>
            </a:r>
            <a:r>
              <a:rPr lang="en-US" altLang="zh-TW" dirty="0" err="1" smtClean="0"/>
              <a:t>zcvf</a:t>
            </a:r>
            <a:r>
              <a:rPr lang="en-US" altLang="zh-TW" dirty="0" smtClean="0"/>
              <a:t> </a:t>
            </a:r>
            <a:r>
              <a:rPr lang="en-US" altLang="zh-TW" dirty="0"/>
              <a:t>mydb_backup.tgz </a:t>
            </a:r>
            <a:r>
              <a:rPr lang="en-US" altLang="zh-TW" dirty="0" err="1" smtClean="0"/>
              <a:t>dbname</a:t>
            </a:r>
            <a:endParaRPr lang="en-US" altLang="zh-TW" dirty="0"/>
          </a:p>
          <a:p>
            <a:pPr lvl="1"/>
            <a:r>
              <a:rPr lang="en-US" altLang="zh-TW" dirty="0" smtClean="0"/>
              <a:t>service </a:t>
            </a:r>
            <a:r>
              <a:rPr lang="en-US" altLang="zh-TW" dirty="0" err="1" smtClean="0"/>
              <a:t>mysqld</a:t>
            </a:r>
            <a:r>
              <a:rPr lang="en-US" altLang="zh-TW" dirty="0" smtClean="0"/>
              <a:t> start</a:t>
            </a:r>
            <a:endParaRPr lang="en-US" altLang="zh-TW" dirty="0"/>
          </a:p>
          <a:p>
            <a:r>
              <a:rPr lang="en-US" altLang="zh-TW" dirty="0" smtClean="0"/>
              <a:t>restore</a:t>
            </a:r>
            <a:endParaRPr lang="en-US" altLang="zh-TW" dirty="0"/>
          </a:p>
          <a:p>
            <a:pPr lvl="1"/>
            <a:r>
              <a:rPr lang="en-US" altLang="zh-TW" dirty="0" smtClean="0"/>
              <a:t>service </a:t>
            </a:r>
            <a:r>
              <a:rPr lang="en-US" altLang="zh-TW" dirty="0" err="1"/>
              <a:t>mysqld</a:t>
            </a:r>
            <a:r>
              <a:rPr lang="en-US" altLang="zh-TW" dirty="0"/>
              <a:t> stop</a:t>
            </a:r>
          </a:p>
          <a:p>
            <a:pPr lvl="1"/>
            <a:r>
              <a:rPr lang="en-US" altLang="zh-TW" dirty="0" smtClean="0"/>
              <a:t>cd </a:t>
            </a:r>
            <a:r>
              <a:rPr lang="en-US" altLang="zh-TW" dirty="0"/>
              <a:t>/</a:t>
            </a:r>
            <a:r>
              <a:rPr lang="en-US" altLang="zh-TW" dirty="0" err="1"/>
              <a:t>var</a:t>
            </a:r>
            <a:r>
              <a:rPr lang="en-US" altLang="zh-TW" dirty="0"/>
              <a:t>/lib/</a:t>
            </a:r>
            <a:r>
              <a:rPr lang="en-US" altLang="zh-TW" dirty="0" err="1"/>
              <a:t>mysql</a:t>
            </a:r>
            <a:r>
              <a:rPr lang="en-US" altLang="zh-TW" dirty="0"/>
              <a:t>/</a:t>
            </a:r>
          </a:p>
          <a:p>
            <a:pPr lvl="1"/>
            <a:r>
              <a:rPr lang="en-US" altLang="zh-TW" dirty="0" smtClean="0"/>
              <a:t>mv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dbname_old</a:t>
            </a:r>
            <a:r>
              <a:rPr lang="en-US" altLang="zh-TW" dirty="0" smtClean="0"/>
              <a:t> </a:t>
            </a:r>
            <a:r>
              <a:rPr lang="en-US" altLang="zh-TW" dirty="0"/>
              <a:t>-- </a:t>
            </a:r>
            <a:r>
              <a:rPr lang="zh-TW" altLang="en-US" dirty="0"/>
              <a:t>將舊的</a:t>
            </a:r>
            <a:r>
              <a:rPr lang="en-US" altLang="zh-TW" dirty="0" err="1"/>
              <a:t>db</a:t>
            </a:r>
            <a:r>
              <a:rPr lang="en-US" altLang="zh-TW" dirty="0"/>
              <a:t> </a:t>
            </a:r>
            <a:r>
              <a:rPr lang="zh-TW" altLang="en-US" dirty="0"/>
              <a:t>目錄更名</a:t>
            </a:r>
          </a:p>
          <a:p>
            <a:pPr lvl="1"/>
            <a:r>
              <a:rPr lang="en-US" altLang="zh-TW" dirty="0" smtClean="0"/>
              <a:t>tar </a:t>
            </a:r>
            <a:r>
              <a:rPr lang="en-US" altLang="zh-TW" dirty="0" err="1"/>
              <a:t>zxvf</a:t>
            </a:r>
            <a:r>
              <a:rPr lang="en-US" altLang="zh-TW" dirty="0"/>
              <a:t> mydb_backup.tgz</a:t>
            </a:r>
          </a:p>
          <a:p>
            <a:pPr lvl="1"/>
            <a:r>
              <a:rPr lang="en-US" altLang="zh-TW" dirty="0" smtClean="0"/>
              <a:t>service </a:t>
            </a:r>
            <a:r>
              <a:rPr lang="en-US" altLang="zh-TW" dirty="0" err="1" smtClean="0"/>
              <a:t>mysqld</a:t>
            </a:r>
            <a:r>
              <a:rPr lang="en-US" altLang="zh-TW" dirty="0" smtClean="0"/>
              <a:t> start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6369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Backup </a:t>
            </a:r>
            <a:r>
              <a:rPr lang="en-US" altLang="zh-TW" dirty="0" smtClean="0"/>
              <a:t>–</a:t>
            </a:r>
            <a:r>
              <a:rPr lang="zh-TW" altLang="en-US" dirty="0" smtClean="0"/>
              <a:t>開機</a:t>
            </a:r>
            <a:r>
              <a:rPr lang="zh-TW" altLang="en-US" dirty="0"/>
              <a:t>備份 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產生 </a:t>
            </a:r>
            <a:r>
              <a:rPr lang="en-US" altLang="zh-TW" dirty="0" smtClean="0"/>
              <a:t>DDL/DML </a:t>
            </a:r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 smtClean="0"/>
              <a:t>mysqldump</a:t>
            </a:r>
            <a:r>
              <a:rPr lang="en-US" altLang="zh-TW" dirty="0"/>
              <a:t> --extended-insert=FALSE </a:t>
            </a:r>
            <a:r>
              <a:rPr lang="en-US" altLang="zh-TW" dirty="0" err="1" smtClean="0"/>
              <a:t>dbname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 smtClean="0"/>
              <a:t>mysqldump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dbname</a:t>
            </a:r>
            <a:r>
              <a:rPr lang="en-US" altLang="zh-TW" dirty="0"/>
              <a:t> --extended-insert=FALSE </a:t>
            </a:r>
            <a:r>
              <a:rPr lang="en-US" altLang="zh-TW" dirty="0" smtClean="0"/>
              <a:t>&gt;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db_backup.sql</a:t>
            </a:r>
            <a:endParaRPr lang="en-US" altLang="zh-TW" dirty="0"/>
          </a:p>
          <a:p>
            <a:r>
              <a:rPr lang="zh-TW" altLang="en-US" dirty="0" smtClean="0"/>
              <a:t>產生 </a:t>
            </a:r>
            <a:r>
              <a:rPr lang="en-US" altLang="zh-TW" dirty="0" smtClean="0"/>
              <a:t>.csv </a:t>
            </a:r>
            <a:r>
              <a:rPr lang="zh-TW" altLang="en-US" dirty="0"/>
              <a:t>檔案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 smtClean="0"/>
              <a:t>mysqldump</a:t>
            </a:r>
            <a:r>
              <a:rPr lang="en-US" altLang="zh-TW" dirty="0" smtClean="0"/>
              <a:t> -</a:t>
            </a:r>
            <a:r>
              <a:rPr lang="en-US" altLang="zh-TW" dirty="0"/>
              <a:t>t -T/</a:t>
            </a:r>
            <a:r>
              <a:rPr lang="en-US" altLang="zh-TW" dirty="0" err="1"/>
              <a:t>tmp</a:t>
            </a:r>
            <a:r>
              <a:rPr lang="en-US" altLang="zh-TW" dirty="0"/>
              <a:t> --fields-terminated-by=, </a:t>
            </a:r>
            <a:r>
              <a:rPr lang="en-US" altLang="zh-TW" dirty="0" err="1" smtClean="0"/>
              <a:t>dbname</a:t>
            </a:r>
            <a:endParaRPr lang="en-US" altLang="zh-TW" dirty="0"/>
          </a:p>
          <a:p>
            <a:pPr lvl="2"/>
            <a:r>
              <a:rPr lang="en-US" altLang="zh-TW" dirty="0" smtClean="0"/>
              <a:t>-</a:t>
            </a:r>
            <a:r>
              <a:rPr lang="en-US" altLang="zh-TW" dirty="0"/>
              <a:t>t </a:t>
            </a:r>
            <a:r>
              <a:rPr lang="en-US" altLang="zh-TW" dirty="0" smtClean="0"/>
              <a:t>: </a:t>
            </a:r>
            <a:r>
              <a:rPr lang="zh-TW" altLang="en-US" dirty="0" smtClean="0"/>
              <a:t>產生</a:t>
            </a:r>
            <a:r>
              <a:rPr lang="zh-TW" altLang="en-US" dirty="0"/>
              <a:t>以 </a:t>
            </a:r>
            <a:r>
              <a:rPr lang="en-US" altLang="zh-TW" dirty="0"/>
              <a:t>--fields-terminated-by </a:t>
            </a:r>
            <a:r>
              <a:rPr lang="zh-TW" altLang="en-US" dirty="0"/>
              <a:t>為分隔符號之檔案</a:t>
            </a:r>
          </a:p>
          <a:p>
            <a:pPr lvl="2"/>
            <a:r>
              <a:rPr lang="en-US" altLang="zh-TW" dirty="0"/>
              <a:t>-T/</a:t>
            </a:r>
            <a:r>
              <a:rPr lang="en-US" altLang="zh-TW" dirty="0" err="1"/>
              <a:t>tmp</a:t>
            </a:r>
            <a:r>
              <a:rPr lang="en-US" altLang="zh-TW" dirty="0"/>
              <a:t> </a:t>
            </a:r>
            <a:r>
              <a:rPr lang="en-US" altLang="zh-TW" dirty="0" smtClean="0"/>
              <a:t>:</a:t>
            </a:r>
            <a:r>
              <a:rPr lang="zh-TW" altLang="en-US" dirty="0" smtClean="0"/>
              <a:t>在 </a:t>
            </a:r>
            <a:r>
              <a:rPr lang="en-US" altLang="zh-TW" dirty="0"/>
              <a:t>/</a:t>
            </a:r>
            <a:r>
              <a:rPr lang="en-US" altLang="zh-TW" dirty="0" err="1"/>
              <a:t>tmp</a:t>
            </a:r>
            <a:r>
              <a:rPr lang="en-US" altLang="zh-TW" dirty="0"/>
              <a:t> </a:t>
            </a:r>
            <a:r>
              <a:rPr lang="zh-TW" altLang="en-US" dirty="0"/>
              <a:t>目錄產生備份檔案 </a:t>
            </a:r>
            <a:r>
              <a:rPr lang="en-US" altLang="zh-TW" dirty="0" smtClean="0"/>
              <a:t>table_name.txt</a:t>
            </a:r>
          </a:p>
          <a:p>
            <a:pPr lvl="2"/>
            <a:r>
              <a:rPr lang="zh-TW" altLang="en-US" dirty="0" smtClean="0"/>
              <a:t>若</a:t>
            </a:r>
            <a:r>
              <a:rPr lang="zh-TW" altLang="en-US" dirty="0"/>
              <a:t>欄位格式為 </a:t>
            </a:r>
            <a:r>
              <a:rPr lang="en-US" altLang="zh-TW" dirty="0"/>
              <a:t>utf8, </a:t>
            </a:r>
            <a:r>
              <a:rPr lang="zh-TW" altLang="en-US" dirty="0"/>
              <a:t>匯出之檔案即為 </a:t>
            </a:r>
            <a:r>
              <a:rPr lang="en-US" altLang="zh-TW" dirty="0"/>
              <a:t>utf8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3515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CentOS </a:t>
            </a:r>
            <a:r>
              <a:rPr lang="zh-TW" altLang="en-US" dirty="0" smtClean="0"/>
              <a:t>網路設定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~$ vi /</a:t>
            </a:r>
            <a:r>
              <a:rPr lang="en-US" altLang="zh-TW" dirty="0" err="1" smtClean="0"/>
              <a:t>etc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resolv.conf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nameserver</a:t>
            </a:r>
            <a:r>
              <a:rPr lang="en-US" altLang="zh-TW" dirty="0" smtClean="0"/>
              <a:t> 140.112.254.4</a:t>
            </a:r>
          </a:p>
          <a:p>
            <a:r>
              <a:rPr lang="en-US" altLang="zh-TW" dirty="0" smtClean="0"/>
              <a:t>~$ </a:t>
            </a:r>
            <a:r>
              <a:rPr lang="en-US" altLang="zh-TW" dirty="0" err="1"/>
              <a:t>ifconfig</a:t>
            </a:r>
            <a:endParaRPr lang="en-US" altLang="zh-TW" dirty="0"/>
          </a:p>
          <a:p>
            <a:pPr lvl="1"/>
            <a:r>
              <a:rPr lang="en-US" altLang="zh-TW" sz="1800" dirty="0"/>
              <a:t>eth1      Link </a:t>
            </a:r>
            <a:r>
              <a:rPr lang="en-US" altLang="zh-TW" sz="1800" dirty="0" err="1"/>
              <a:t>encap:Ethernet</a:t>
            </a:r>
            <a:r>
              <a:rPr lang="en-US" altLang="zh-TW" sz="1800" dirty="0"/>
              <a:t>  </a:t>
            </a:r>
            <a:r>
              <a:rPr lang="en-US" altLang="zh-TW" sz="1800" dirty="0" err="1"/>
              <a:t>HWaddr</a:t>
            </a:r>
            <a:r>
              <a:rPr lang="en-US" altLang="zh-TW" sz="1800" dirty="0"/>
              <a:t> 00:0C:29:4A:A7:F7</a:t>
            </a:r>
          </a:p>
          <a:p>
            <a:pPr lvl="1"/>
            <a:r>
              <a:rPr lang="en-US" altLang="zh-TW" sz="1800" dirty="0"/>
              <a:t>          </a:t>
            </a:r>
            <a:r>
              <a:rPr lang="en-US" altLang="zh-TW" sz="1800" dirty="0" err="1"/>
              <a:t>inet</a:t>
            </a:r>
            <a:r>
              <a:rPr lang="en-US" altLang="zh-TW" sz="1800" dirty="0"/>
              <a:t> addr:192.168.52.130  Bcast:192.168.52.255  Mask:255.255.255.0</a:t>
            </a:r>
          </a:p>
          <a:p>
            <a:pPr lvl="1"/>
            <a:r>
              <a:rPr lang="en-US" altLang="zh-TW" sz="1800" dirty="0"/>
              <a:t>          inet6 </a:t>
            </a:r>
            <a:r>
              <a:rPr lang="en-US" altLang="zh-TW" sz="1800" dirty="0" err="1"/>
              <a:t>addr</a:t>
            </a:r>
            <a:r>
              <a:rPr lang="en-US" altLang="zh-TW" sz="1800" dirty="0"/>
              <a:t>: fe80::20c:29ff:fe4a:a7f7/64 </a:t>
            </a:r>
            <a:r>
              <a:rPr lang="en-US" altLang="zh-TW" sz="1800" dirty="0" err="1"/>
              <a:t>Scope:Link</a:t>
            </a:r>
            <a:endParaRPr lang="en-US" altLang="zh-TW" sz="1800" dirty="0"/>
          </a:p>
          <a:p>
            <a:pPr lvl="1"/>
            <a:r>
              <a:rPr lang="en-US" altLang="zh-TW" sz="1800" dirty="0"/>
              <a:t>          UP BROADCAST RUNNING MULTICAST  MTU:1500  Metric:1</a:t>
            </a:r>
          </a:p>
          <a:p>
            <a:pPr lvl="1"/>
            <a:r>
              <a:rPr lang="en-US" altLang="zh-TW" sz="1800" dirty="0"/>
              <a:t>          RX packets:327638 errors:0 dropped:0 overruns:0 frame:0</a:t>
            </a:r>
          </a:p>
          <a:p>
            <a:pPr lvl="1"/>
            <a:r>
              <a:rPr lang="en-US" altLang="zh-TW" sz="1800" dirty="0"/>
              <a:t>          TX packets:149028 errors:0 dropped:0 overruns:0 carrier:0</a:t>
            </a:r>
          </a:p>
          <a:p>
            <a:pPr lvl="1"/>
            <a:r>
              <a:rPr lang="en-US" altLang="zh-TW" sz="1800" dirty="0"/>
              <a:t>          collisions:0 txqueuelen:1000</a:t>
            </a:r>
          </a:p>
          <a:p>
            <a:pPr lvl="1"/>
            <a:r>
              <a:rPr lang="en-US" altLang="zh-TW" sz="1800" dirty="0"/>
              <a:t>          RX bytes:416234088 (396.9 </a:t>
            </a:r>
            <a:r>
              <a:rPr lang="en-US" altLang="zh-TW" sz="1800" dirty="0" err="1"/>
              <a:t>MiB</a:t>
            </a:r>
            <a:r>
              <a:rPr lang="en-US" altLang="zh-TW" sz="1800" dirty="0"/>
              <a:t>)  TX bytes:103626031 (98.8 </a:t>
            </a:r>
            <a:r>
              <a:rPr lang="en-US" altLang="zh-TW" sz="1800" dirty="0" err="1"/>
              <a:t>MiB</a:t>
            </a:r>
            <a:r>
              <a:rPr lang="en-US" altLang="zh-TW" sz="1800" dirty="0"/>
              <a:t>)</a:t>
            </a:r>
          </a:p>
          <a:p>
            <a:pPr lvl="1"/>
            <a:endParaRPr lang="zh-TW" altLang="en-US" sz="1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9288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匯入執行 </a:t>
            </a:r>
            <a:r>
              <a:rPr lang="en-US" altLang="zh-TW" dirty="0" smtClean="0"/>
              <a:t>.</a:t>
            </a:r>
            <a:r>
              <a:rPr lang="en-US" altLang="zh-TW" dirty="0" err="1" smtClean="0"/>
              <a:t>sql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Metho1:</a:t>
            </a:r>
            <a:endParaRPr lang="en-US" altLang="zh-TW" dirty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/>
              <a:t>mysql</a:t>
            </a:r>
            <a:r>
              <a:rPr lang="en-US" altLang="zh-TW" dirty="0"/>
              <a:t>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 </a:t>
            </a:r>
            <a:r>
              <a:rPr lang="en-US" altLang="zh-TW" dirty="0"/>
              <a:t>&lt; 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db_backup.sql</a:t>
            </a:r>
            <a:endParaRPr lang="en-US" altLang="zh-TW" dirty="0"/>
          </a:p>
          <a:p>
            <a:r>
              <a:rPr lang="en-US" altLang="zh-TW" dirty="0" smtClean="0"/>
              <a:t>Metho2:</a:t>
            </a:r>
            <a:endParaRPr lang="en-US" altLang="zh-TW" dirty="0"/>
          </a:p>
          <a:p>
            <a:pPr marL="742950" lvl="2" indent="-342900">
              <a:buFont typeface="Wingdings 2"/>
              <a:buChar char="ß"/>
            </a:pPr>
            <a:r>
              <a:rPr lang="en-US" altLang="zh-TW" dirty="0" err="1"/>
              <a:t>mysql</a:t>
            </a:r>
            <a:r>
              <a:rPr lang="en-US" altLang="zh-TW" dirty="0"/>
              <a:t>&gt; </a:t>
            </a:r>
            <a:r>
              <a:rPr lang="en-US" altLang="zh-TW" dirty="0" smtClean="0"/>
              <a:t>use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;</a:t>
            </a:r>
            <a:endParaRPr lang="en-US" altLang="zh-TW" dirty="0"/>
          </a:p>
          <a:p>
            <a:pPr marL="742950" lvl="2" indent="-342900">
              <a:buFont typeface="Wingdings 2"/>
              <a:buChar char="ß"/>
            </a:pPr>
            <a:r>
              <a:rPr lang="en-US" altLang="zh-TW" dirty="0" err="1" smtClean="0"/>
              <a:t>mysql</a:t>
            </a:r>
            <a:r>
              <a:rPr lang="en-US" altLang="zh-TW" dirty="0"/>
              <a:t>&gt; \.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db_backup.sql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2439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匯入 </a:t>
            </a:r>
            <a:r>
              <a:rPr lang="en-US" altLang="zh-TW" dirty="0" smtClean="0"/>
              <a:t>.csv (</a:t>
            </a:r>
            <a:r>
              <a:rPr lang="en-US" altLang="zh-TW" dirty="0" err="1" smtClean="0"/>
              <a:t>mysqlimport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/>
              <a:t>語法：</a:t>
            </a:r>
            <a:r>
              <a:rPr lang="en-US" altLang="zh-TW" dirty="0" err="1"/>
              <a:t>mysqlimport</a:t>
            </a:r>
            <a:r>
              <a:rPr lang="en-US" altLang="zh-TW" dirty="0"/>
              <a:t> [Options] </a:t>
            </a:r>
            <a:r>
              <a:rPr lang="zh-TW" altLang="en-US" dirty="0" smtClean="0"/>
              <a:t>資料庫 </a:t>
            </a:r>
            <a:r>
              <a:rPr lang="zh-TW" altLang="en-US" dirty="0"/>
              <a:t>文字檔</a:t>
            </a:r>
            <a:r>
              <a:rPr lang="en-US" altLang="zh-TW" dirty="0"/>
              <a:t>1 [</a:t>
            </a:r>
            <a:r>
              <a:rPr lang="zh-TW" altLang="en-US" dirty="0"/>
              <a:t>文字檔</a:t>
            </a:r>
            <a:r>
              <a:rPr lang="en-US" altLang="zh-TW" dirty="0"/>
              <a:t>2] …</a:t>
            </a:r>
          </a:p>
          <a:p>
            <a:pPr lvl="1"/>
            <a:r>
              <a:rPr lang="en-US" altLang="zh-TW" dirty="0"/>
              <a:t>--</a:t>
            </a:r>
            <a:r>
              <a:rPr lang="en-US" altLang="zh-TW" dirty="0" smtClean="0"/>
              <a:t>ignore-lines=1</a:t>
            </a:r>
          </a:p>
          <a:p>
            <a:pPr lvl="1"/>
            <a:r>
              <a:rPr lang="en-US" altLang="zh-TW" dirty="0" smtClean="0"/>
              <a:t>--</a:t>
            </a:r>
            <a:r>
              <a:rPr lang="en-US" altLang="zh-TW" dirty="0"/>
              <a:t>lines-terminated-by="\r\n</a:t>
            </a:r>
            <a:r>
              <a:rPr lang="en-US" altLang="zh-TW" dirty="0" smtClean="0"/>
              <a:t>"</a:t>
            </a:r>
          </a:p>
          <a:p>
            <a:pPr lvl="1"/>
            <a:r>
              <a:rPr lang="en-US" altLang="zh-TW" dirty="0" smtClean="0"/>
              <a:t>--fields-terminated-by=,</a:t>
            </a:r>
          </a:p>
          <a:p>
            <a:pPr lvl="1"/>
            <a:r>
              <a:rPr lang="en-US" altLang="zh-TW" dirty="0"/>
              <a:t>--fields-enclosed-by=' -- </a:t>
            </a:r>
            <a:r>
              <a:rPr lang="zh-TW" altLang="en-US" dirty="0"/>
              <a:t>欄位用 </a:t>
            </a:r>
            <a:r>
              <a:rPr lang="en-US" altLang="zh-TW" dirty="0"/>
              <a:t>'xxx' </a:t>
            </a:r>
            <a:r>
              <a:rPr lang="zh-TW" altLang="en-US" dirty="0"/>
              <a:t>包圍</a:t>
            </a:r>
          </a:p>
          <a:p>
            <a:pPr lvl="1"/>
            <a:r>
              <a:rPr lang="en-US" altLang="zh-TW" dirty="0" smtClean="0"/>
              <a:t>--</a:t>
            </a:r>
            <a:r>
              <a:rPr lang="en-US" altLang="zh-TW" dirty="0"/>
              <a:t>fields-enclosed-by=\" -- </a:t>
            </a:r>
            <a:r>
              <a:rPr lang="zh-TW" altLang="en-US" dirty="0"/>
              <a:t>欄位用 </a:t>
            </a:r>
            <a:r>
              <a:rPr lang="en-US" altLang="zh-TW" dirty="0"/>
              <a:t>"xxx" </a:t>
            </a:r>
            <a:r>
              <a:rPr lang="zh-TW" altLang="en-US" dirty="0"/>
              <a:t>包圍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--default-character-set=utf8</a:t>
            </a:r>
          </a:p>
          <a:p>
            <a:r>
              <a:rPr lang="en-US" altLang="zh-TW" dirty="0" err="1" smtClean="0"/>
              <a:t>mysqlimport</a:t>
            </a:r>
            <a:r>
              <a:rPr lang="en-US" altLang="zh-TW" dirty="0" smtClean="0"/>
              <a:t> </a:t>
            </a:r>
            <a:r>
              <a:rPr lang="en-US" altLang="zh-TW" dirty="0"/>
              <a:t>--fields-terminated-by=, </a:t>
            </a:r>
            <a:r>
              <a:rPr lang="en-US" altLang="zh-TW" dirty="0" err="1"/>
              <a:t>dbname</a:t>
            </a:r>
            <a:r>
              <a:rPr lang="en-US" altLang="zh-TW" dirty="0"/>
              <a:t>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/table1.txt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42180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匯入 </a:t>
            </a:r>
            <a:r>
              <a:rPr lang="en-US" altLang="zh-TW" dirty="0"/>
              <a:t>.</a:t>
            </a:r>
            <a:r>
              <a:rPr lang="en-US" altLang="zh-TW" dirty="0" smtClean="0"/>
              <a:t>csv (LOAD DATA)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sz="1600" dirty="0" smtClean="0"/>
              <a:t>語法</a:t>
            </a:r>
            <a:endParaRPr lang="en-US" altLang="zh-TW" sz="1600" dirty="0" smtClean="0"/>
          </a:p>
          <a:p>
            <a:r>
              <a:rPr lang="en-US" altLang="zh-TW" sz="1600" dirty="0" smtClean="0"/>
              <a:t>LOAD </a:t>
            </a:r>
            <a:r>
              <a:rPr lang="en-US" altLang="zh-TW" sz="1600" dirty="0"/>
              <a:t>DATA [LOW_PRIORITY | CONCURRENT] [LOCAL] INFILE '</a:t>
            </a:r>
            <a:r>
              <a:rPr lang="en-US" altLang="zh-TW" sz="1600" dirty="0" err="1"/>
              <a:t>file_name</a:t>
            </a:r>
            <a:r>
              <a:rPr lang="en-US" altLang="zh-TW" sz="1600" dirty="0"/>
              <a:t>'</a:t>
            </a:r>
          </a:p>
          <a:p>
            <a:r>
              <a:rPr lang="en-US" altLang="zh-TW" sz="1600" dirty="0"/>
              <a:t>    [REPLACE | IGNORE]</a:t>
            </a:r>
          </a:p>
          <a:p>
            <a:r>
              <a:rPr lang="en-US" altLang="zh-TW" sz="1600" dirty="0"/>
              <a:t>    INTO TABLE </a:t>
            </a:r>
            <a:r>
              <a:rPr lang="en-US" altLang="zh-TW" sz="1600" dirty="0" err="1"/>
              <a:t>tbl_name</a:t>
            </a:r>
            <a:endParaRPr lang="en-US" altLang="zh-TW" sz="1600" dirty="0"/>
          </a:p>
          <a:p>
            <a:r>
              <a:rPr lang="en-US" altLang="zh-TW" sz="1600" dirty="0"/>
              <a:t>    [CHARACTER SET </a:t>
            </a:r>
            <a:r>
              <a:rPr lang="en-US" altLang="zh-TW" sz="1600" dirty="0" err="1"/>
              <a:t>charset_name</a:t>
            </a:r>
            <a:r>
              <a:rPr lang="en-US" altLang="zh-TW" sz="1600" dirty="0"/>
              <a:t>]</a:t>
            </a:r>
          </a:p>
          <a:p>
            <a:r>
              <a:rPr lang="en-US" altLang="zh-TW" sz="1600" dirty="0"/>
              <a:t>    [{FIELDS | COLUMNS}</a:t>
            </a:r>
          </a:p>
          <a:p>
            <a:r>
              <a:rPr lang="en-US" altLang="zh-TW" sz="1600" dirty="0"/>
              <a:t>        [TERMINATED BY 'string']</a:t>
            </a:r>
          </a:p>
          <a:p>
            <a:r>
              <a:rPr lang="en-US" altLang="zh-TW" sz="1600" dirty="0"/>
              <a:t>        [[OPTIONALLY] ENCLOSED BY 'char']</a:t>
            </a:r>
          </a:p>
          <a:p>
            <a:r>
              <a:rPr lang="en-US" altLang="zh-TW" sz="1600" dirty="0"/>
              <a:t>        [ESCAPED BY 'char</a:t>
            </a:r>
            <a:r>
              <a:rPr lang="en-US" altLang="zh-TW" sz="1600" dirty="0" smtClean="0"/>
              <a:t>']]</a:t>
            </a:r>
            <a:endParaRPr lang="en-US" altLang="zh-TW" sz="1600" dirty="0"/>
          </a:p>
          <a:p>
            <a:r>
              <a:rPr lang="en-US" altLang="zh-TW" sz="1600" dirty="0"/>
              <a:t>    [LINES</a:t>
            </a:r>
          </a:p>
          <a:p>
            <a:r>
              <a:rPr lang="en-US" altLang="zh-TW" sz="1600" dirty="0"/>
              <a:t>        [STARTING BY 'string']</a:t>
            </a:r>
          </a:p>
          <a:p>
            <a:r>
              <a:rPr lang="en-US" altLang="zh-TW" sz="1600" dirty="0"/>
              <a:t>        [TERMINATED BY 'string</a:t>
            </a:r>
            <a:r>
              <a:rPr lang="en-US" altLang="zh-TW" sz="1600" dirty="0" smtClean="0"/>
              <a:t>']]</a:t>
            </a:r>
            <a:endParaRPr lang="en-US" altLang="zh-TW" sz="1600" dirty="0"/>
          </a:p>
          <a:p>
            <a:r>
              <a:rPr lang="en-US" altLang="zh-TW" sz="1600" dirty="0"/>
              <a:t>    [IGNORE number LINES]</a:t>
            </a:r>
          </a:p>
          <a:p>
            <a:r>
              <a:rPr lang="en-US" altLang="zh-TW" sz="1600" dirty="0"/>
              <a:t>    [(</a:t>
            </a:r>
            <a:r>
              <a:rPr lang="en-US" altLang="zh-TW" sz="1600" dirty="0" err="1"/>
              <a:t>col_name_or_user_var</a:t>
            </a:r>
            <a:r>
              <a:rPr lang="en-US" altLang="zh-TW" sz="1600" dirty="0"/>
              <a:t>,...)]</a:t>
            </a:r>
          </a:p>
          <a:p>
            <a:r>
              <a:rPr lang="en-US" altLang="zh-TW" sz="1600" dirty="0"/>
              <a:t>    [SET </a:t>
            </a:r>
            <a:r>
              <a:rPr lang="en-US" altLang="zh-TW" sz="1600" dirty="0" err="1"/>
              <a:t>col_name</a:t>
            </a:r>
            <a:r>
              <a:rPr lang="en-US" altLang="zh-TW" sz="1600" dirty="0"/>
              <a:t> = expr</a:t>
            </a:r>
            <a:r>
              <a:rPr lang="en-US" altLang="zh-TW" sz="1600" dirty="0" smtClean="0"/>
              <a:t>,...]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8787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匯入 </a:t>
            </a:r>
            <a:r>
              <a:rPr lang="en-US" altLang="zh-TW" dirty="0"/>
              <a:t>.csv (LOAD DATA)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mysql</a:t>
            </a:r>
            <a:r>
              <a:rPr lang="en-US" altLang="zh-TW" dirty="0" smtClean="0"/>
              <a:t>&gt; use db1;</a:t>
            </a:r>
            <a:endParaRPr lang="en-US" altLang="zh-TW" dirty="0"/>
          </a:p>
          <a:p>
            <a:r>
              <a:rPr lang="en-US" altLang="zh-TW" dirty="0" err="1" smtClean="0"/>
              <a:t>mysql</a:t>
            </a:r>
            <a:r>
              <a:rPr lang="en-US" altLang="zh-TW" dirty="0" smtClean="0"/>
              <a:t>&gt; </a:t>
            </a:r>
            <a:r>
              <a:rPr lang="en-US" altLang="zh-TW" dirty="0"/>
              <a:t>LOAD DATA LOCAL INFILE '/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/table1.txt' </a:t>
            </a:r>
            <a:r>
              <a:rPr lang="en-US" altLang="zh-TW" dirty="0"/>
              <a:t>INTO TABLE table1 FIELDS TERMINATED BY </a:t>
            </a:r>
            <a:r>
              <a:rPr lang="en-US" altLang="zh-TW" dirty="0" smtClean="0"/>
              <a:t>',';</a:t>
            </a:r>
          </a:p>
          <a:p>
            <a:r>
              <a:rPr lang="en-US" altLang="zh-TW" dirty="0" err="1"/>
              <a:t>mysql</a:t>
            </a:r>
            <a:r>
              <a:rPr lang="en-US" altLang="zh-TW"/>
              <a:t>&gt; show warnings 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1998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MySQL </a:t>
            </a:r>
            <a:r>
              <a:rPr lang="zh-TW" altLang="en-US" dirty="0" smtClean="0"/>
              <a:t>安裝</a:t>
            </a:r>
            <a:r>
              <a:rPr lang="en-US" altLang="zh-TW" dirty="0" smtClean="0"/>
              <a:t>/</a:t>
            </a:r>
            <a:r>
              <a:rPr lang="zh-TW" altLang="en-US" dirty="0" smtClean="0"/>
              <a:t>啟動、停止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安裝</a:t>
            </a:r>
            <a:r>
              <a:rPr lang="en-US" altLang="zh-TW" dirty="0" smtClean="0"/>
              <a:t>:</a:t>
            </a:r>
            <a:r>
              <a:rPr lang="zh-TW" altLang="en-US" dirty="0" smtClean="0"/>
              <a:t>以 </a:t>
            </a:r>
            <a:r>
              <a:rPr lang="en-US" altLang="zh-TW" dirty="0" smtClean="0"/>
              <a:t>CentOS 6.6 </a:t>
            </a:r>
            <a:r>
              <a:rPr lang="zh-TW" altLang="en-US" dirty="0" smtClean="0"/>
              <a:t>為例</a:t>
            </a:r>
            <a:endParaRPr lang="en-US" altLang="zh-TW" dirty="0"/>
          </a:p>
          <a:p>
            <a:pPr lvl="1"/>
            <a:r>
              <a:rPr lang="en-US" altLang="zh-TW" dirty="0" smtClean="0"/>
              <a:t>~# yum </a:t>
            </a:r>
            <a:r>
              <a:rPr lang="en-US" altLang="zh-TW" dirty="0"/>
              <a:t>install </a:t>
            </a:r>
            <a:r>
              <a:rPr lang="en-US" altLang="zh-TW" dirty="0" err="1" smtClean="0"/>
              <a:t>mysql</a:t>
            </a:r>
            <a:r>
              <a:rPr lang="en-US" altLang="zh-TW" dirty="0" smtClean="0"/>
              <a:t>-server</a:t>
            </a:r>
          </a:p>
          <a:p>
            <a:r>
              <a:rPr lang="zh-TW" altLang="en-US" dirty="0" smtClean="0"/>
              <a:t>啟動</a:t>
            </a:r>
            <a:r>
              <a:rPr lang="zh-TW" altLang="en-US" dirty="0"/>
              <a:t>、</a:t>
            </a:r>
            <a:r>
              <a:rPr lang="zh-TW" altLang="en-US" dirty="0" smtClean="0"/>
              <a:t>停止</a:t>
            </a:r>
            <a:endParaRPr lang="en-US" altLang="zh-TW" dirty="0" smtClean="0"/>
          </a:p>
          <a:p>
            <a:pPr lvl="1"/>
            <a:r>
              <a:rPr lang="en-US" altLang="zh-TW" dirty="0"/>
              <a:t>~# service </a:t>
            </a:r>
            <a:r>
              <a:rPr lang="en-US" altLang="zh-TW" dirty="0" err="1"/>
              <a:t>mysqld</a:t>
            </a:r>
            <a:r>
              <a:rPr lang="en-US" altLang="zh-TW" dirty="0"/>
              <a:t> status</a:t>
            </a:r>
          </a:p>
          <a:p>
            <a:pPr lvl="1"/>
            <a:r>
              <a:rPr lang="en-US" altLang="zh-TW" dirty="0"/>
              <a:t>~# service </a:t>
            </a:r>
            <a:r>
              <a:rPr lang="en-US" altLang="zh-TW" dirty="0" err="1"/>
              <a:t>mysqld</a:t>
            </a:r>
            <a:r>
              <a:rPr lang="en-US" altLang="zh-TW" dirty="0"/>
              <a:t> start</a:t>
            </a:r>
            <a:endParaRPr lang="zh-TW" altLang="en-US" dirty="0"/>
          </a:p>
          <a:p>
            <a:pPr lvl="1"/>
            <a:r>
              <a:rPr lang="en-US" altLang="zh-TW" dirty="0"/>
              <a:t>~# service </a:t>
            </a:r>
            <a:r>
              <a:rPr lang="en-US" altLang="zh-TW" dirty="0" err="1"/>
              <a:t>mysqld</a:t>
            </a:r>
            <a:r>
              <a:rPr lang="en-US" altLang="zh-TW" dirty="0"/>
              <a:t> stop</a:t>
            </a:r>
          </a:p>
          <a:p>
            <a:pPr lvl="1"/>
            <a:r>
              <a:rPr lang="en-US" altLang="zh-TW" dirty="0"/>
              <a:t>~# /</a:t>
            </a:r>
            <a:r>
              <a:rPr lang="en-US" altLang="zh-TW" dirty="0" err="1"/>
              <a:t>etc</a:t>
            </a:r>
            <a:r>
              <a:rPr lang="en-US" altLang="zh-TW" dirty="0"/>
              <a:t>/</a:t>
            </a:r>
            <a:r>
              <a:rPr lang="en-US" altLang="zh-TW" dirty="0" err="1"/>
              <a:t>rc.d</a:t>
            </a:r>
            <a:r>
              <a:rPr lang="en-US" altLang="zh-TW" dirty="0"/>
              <a:t>/</a:t>
            </a:r>
            <a:r>
              <a:rPr lang="en-US" altLang="zh-TW" dirty="0" err="1"/>
              <a:t>init.d</a:t>
            </a:r>
            <a:r>
              <a:rPr lang="en-US" altLang="zh-TW" dirty="0"/>
              <a:t>/</a:t>
            </a:r>
            <a:r>
              <a:rPr lang="en-US" altLang="zh-TW" dirty="0" err="1"/>
              <a:t>mysqld</a:t>
            </a:r>
            <a:r>
              <a:rPr lang="en-US" altLang="zh-TW" dirty="0"/>
              <a:t> stop</a:t>
            </a:r>
          </a:p>
          <a:p>
            <a:pPr lvl="1"/>
            <a:r>
              <a:rPr lang="en-US" altLang="zh-TW" dirty="0"/>
              <a:t>~# /</a:t>
            </a:r>
            <a:r>
              <a:rPr lang="en-US" altLang="zh-TW" dirty="0" err="1"/>
              <a:t>etc</a:t>
            </a:r>
            <a:r>
              <a:rPr lang="en-US" altLang="zh-TW" dirty="0"/>
              <a:t>/</a:t>
            </a:r>
            <a:r>
              <a:rPr lang="en-US" altLang="zh-TW" dirty="0" err="1"/>
              <a:t>rc.d</a:t>
            </a:r>
            <a:r>
              <a:rPr lang="en-US" altLang="zh-TW" dirty="0"/>
              <a:t>/</a:t>
            </a:r>
            <a:r>
              <a:rPr lang="en-US" altLang="zh-TW" dirty="0" err="1"/>
              <a:t>init.d</a:t>
            </a:r>
            <a:r>
              <a:rPr lang="en-US" altLang="zh-TW" dirty="0"/>
              <a:t>/</a:t>
            </a:r>
            <a:r>
              <a:rPr lang="en-US" altLang="zh-TW" dirty="0" err="1"/>
              <a:t>mysqld</a:t>
            </a:r>
            <a:r>
              <a:rPr lang="en-US" altLang="zh-TW" dirty="0"/>
              <a:t> start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0609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Apache/PHP </a:t>
            </a:r>
            <a:r>
              <a:rPr lang="zh-TW" altLang="en-US" dirty="0" smtClean="0"/>
              <a:t>安裝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Web Server: Apache </a:t>
            </a:r>
            <a:r>
              <a:rPr lang="zh-TW" altLang="en-US" dirty="0" smtClean="0"/>
              <a:t>安裝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yum </a:t>
            </a:r>
            <a:r>
              <a:rPr lang="en-US" altLang="zh-TW" dirty="0"/>
              <a:t>install </a:t>
            </a:r>
            <a:r>
              <a:rPr lang="en-US" altLang="zh-TW" dirty="0" err="1" smtClean="0"/>
              <a:t>httpd</a:t>
            </a:r>
            <a:endParaRPr lang="en-US" altLang="zh-TW" dirty="0" smtClean="0"/>
          </a:p>
          <a:p>
            <a:r>
              <a:rPr lang="en-US" altLang="zh-TW" dirty="0" smtClean="0"/>
              <a:t>PHP </a:t>
            </a:r>
            <a:r>
              <a:rPr lang="zh-TW" altLang="en-US" dirty="0" smtClean="0"/>
              <a:t>程式安裝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yum </a:t>
            </a:r>
            <a:r>
              <a:rPr lang="en-US" altLang="zh-TW" dirty="0"/>
              <a:t>install </a:t>
            </a:r>
            <a:r>
              <a:rPr lang="en-US" altLang="zh-TW" dirty="0" err="1" smtClean="0"/>
              <a:t>php</a:t>
            </a:r>
            <a:r>
              <a:rPr lang="en-US" altLang="zh-TW" dirty="0"/>
              <a:t> </a:t>
            </a:r>
            <a:r>
              <a:rPr lang="en-US" altLang="zh-TW" dirty="0" err="1" smtClean="0"/>
              <a:t>php-mbstring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php-gd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php-mysql</a:t>
            </a:r>
            <a:r>
              <a:rPr lang="en-US" altLang="zh-TW" dirty="0"/>
              <a:t> </a:t>
            </a:r>
            <a:r>
              <a:rPr lang="en-US" altLang="zh-TW" dirty="0" err="1" smtClean="0"/>
              <a:t>php</a:t>
            </a:r>
            <a:r>
              <a:rPr lang="en-US" altLang="zh-TW" dirty="0" smtClean="0"/>
              <a:t>-pear</a:t>
            </a:r>
          </a:p>
          <a:p>
            <a:pPr lvl="1"/>
            <a:r>
              <a:rPr lang="en-US" altLang="zh-TW" smtClean="0"/>
              <a:t>~# </a:t>
            </a:r>
            <a:r>
              <a:rPr lang="en-US" altLang="zh-TW" dirty="0" smtClean="0"/>
              <a:t>pear </a:t>
            </a:r>
            <a:r>
              <a:rPr lang="en-US" altLang="zh-TW" dirty="0"/>
              <a:t>install Net_Traceroute-0.21.3</a:t>
            </a:r>
            <a:endParaRPr lang="en-US" altLang="zh-TW" dirty="0" smtClean="0"/>
          </a:p>
          <a:p>
            <a:r>
              <a:rPr lang="zh-TW" altLang="en-US" dirty="0" smtClean="0"/>
              <a:t>啟動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service </a:t>
            </a:r>
            <a:r>
              <a:rPr lang="en-US" altLang="zh-TW" dirty="0" err="1"/>
              <a:t>httpd</a:t>
            </a:r>
            <a:r>
              <a:rPr lang="en-US" altLang="zh-TW" dirty="0"/>
              <a:t> </a:t>
            </a:r>
            <a:r>
              <a:rPr lang="en-US" altLang="zh-TW" dirty="0" smtClean="0"/>
              <a:t>status</a:t>
            </a:r>
          </a:p>
          <a:p>
            <a:pPr lvl="1"/>
            <a:r>
              <a:rPr lang="en-US" altLang="zh-TW" dirty="0" smtClean="0"/>
              <a:t>~# service </a:t>
            </a:r>
            <a:r>
              <a:rPr lang="en-US" altLang="zh-TW" dirty="0" err="1"/>
              <a:t>httpd</a:t>
            </a:r>
            <a:r>
              <a:rPr lang="en-US" altLang="zh-TW" dirty="0"/>
              <a:t> </a:t>
            </a:r>
            <a:r>
              <a:rPr lang="en-US" altLang="zh-TW" dirty="0" smtClean="0"/>
              <a:t>start</a:t>
            </a:r>
            <a:endParaRPr lang="en-US" altLang="zh-TW" dirty="0"/>
          </a:p>
          <a:p>
            <a:pPr lvl="1"/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929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開機</a:t>
            </a:r>
            <a:r>
              <a:rPr lang="zh-TW" altLang="en-US" dirty="0" smtClean="0"/>
              <a:t>啟動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mysql</a:t>
            </a:r>
            <a:endParaRPr lang="en-US" altLang="zh-TW" dirty="0" smtClean="0"/>
          </a:p>
          <a:p>
            <a:pPr lvl="1"/>
            <a:r>
              <a:rPr lang="en-US" altLang="zh-TW" sz="2400" dirty="0"/>
              <a:t>~# </a:t>
            </a:r>
            <a:r>
              <a:rPr lang="en-US" altLang="zh-TW" sz="2400" dirty="0" err="1" smtClean="0"/>
              <a:t>chkconfig</a:t>
            </a:r>
            <a:endParaRPr lang="en-US" altLang="zh-TW" sz="2400" dirty="0"/>
          </a:p>
          <a:p>
            <a:pPr lvl="2"/>
            <a:r>
              <a:rPr lang="en-US" altLang="zh-TW" sz="1800" dirty="0" err="1" smtClean="0"/>
              <a:t>mysqld</a:t>
            </a:r>
            <a:r>
              <a:rPr lang="en-US" altLang="zh-TW" sz="1800" dirty="0" smtClean="0"/>
              <a:t>          0:off   </a:t>
            </a:r>
            <a:r>
              <a:rPr lang="en-US" altLang="zh-TW" sz="1800" dirty="0"/>
              <a:t>1:off   2:off   3:off   4:off   5:off   </a:t>
            </a:r>
            <a:r>
              <a:rPr lang="en-US" altLang="zh-TW" sz="1800" dirty="0" smtClean="0"/>
              <a:t>6:off</a:t>
            </a:r>
          </a:p>
          <a:p>
            <a:pPr lvl="2"/>
            <a:r>
              <a:rPr lang="en-US" altLang="zh-TW" sz="1800" dirty="0" smtClean="0"/>
              <a:t>….</a:t>
            </a:r>
            <a:endParaRPr lang="en-US" altLang="zh-TW" dirty="0" smtClean="0"/>
          </a:p>
          <a:p>
            <a:pPr lvl="1"/>
            <a:r>
              <a:rPr lang="en-US" altLang="zh-TW" sz="2400" dirty="0"/>
              <a:t>~# </a:t>
            </a:r>
            <a:r>
              <a:rPr lang="en-US" altLang="zh-TW" sz="2400" dirty="0" err="1" smtClean="0"/>
              <a:t>chkconfig</a:t>
            </a:r>
            <a:r>
              <a:rPr lang="en-US" altLang="zh-TW" sz="2400" dirty="0" smtClean="0"/>
              <a:t> </a:t>
            </a:r>
            <a:r>
              <a:rPr lang="en-US" altLang="zh-TW" sz="2400" dirty="0" err="1"/>
              <a:t>mysqld</a:t>
            </a:r>
            <a:r>
              <a:rPr lang="en-US" altLang="zh-TW" sz="2400" dirty="0"/>
              <a:t> </a:t>
            </a:r>
            <a:r>
              <a:rPr lang="en-US" altLang="zh-TW" sz="2400" dirty="0" smtClean="0"/>
              <a:t>on</a:t>
            </a:r>
          </a:p>
          <a:p>
            <a:pPr lvl="1"/>
            <a:r>
              <a:rPr lang="en-US" altLang="zh-TW" sz="2400" dirty="0"/>
              <a:t>~# </a:t>
            </a:r>
            <a:r>
              <a:rPr lang="en-US" altLang="zh-TW" sz="2400" dirty="0" err="1"/>
              <a:t>chkconfig</a:t>
            </a:r>
            <a:endParaRPr lang="en-US" altLang="zh-TW" sz="2400" dirty="0"/>
          </a:p>
          <a:p>
            <a:pPr lvl="2"/>
            <a:r>
              <a:rPr lang="en-US" altLang="zh-TW" sz="1800" dirty="0" err="1" smtClean="0"/>
              <a:t>mysqld</a:t>
            </a:r>
            <a:r>
              <a:rPr lang="en-US" altLang="zh-TW" sz="1800" dirty="0" smtClean="0"/>
              <a:t>          </a:t>
            </a:r>
            <a:r>
              <a:rPr lang="en-US" altLang="zh-TW" sz="1800" dirty="0"/>
              <a:t>0:off   1:off   2:on    3:on    4:on    5:on    </a:t>
            </a:r>
            <a:r>
              <a:rPr lang="en-US" altLang="zh-TW" sz="1800" dirty="0" smtClean="0"/>
              <a:t>6:off</a:t>
            </a:r>
          </a:p>
          <a:p>
            <a:r>
              <a:rPr lang="en-US" altLang="zh-TW" sz="2600" dirty="0" smtClean="0"/>
              <a:t>Apache</a:t>
            </a:r>
          </a:p>
          <a:p>
            <a:pPr lvl="1"/>
            <a:r>
              <a:rPr lang="en-US" altLang="zh-TW" sz="2200" dirty="0" smtClean="0"/>
              <a:t>~# </a:t>
            </a:r>
            <a:r>
              <a:rPr lang="en-US" altLang="zh-TW" sz="2200" dirty="0" err="1" smtClean="0"/>
              <a:t>chkconfig</a:t>
            </a:r>
            <a:r>
              <a:rPr lang="en-US" altLang="zh-TW" sz="2200" dirty="0" smtClean="0"/>
              <a:t> </a:t>
            </a:r>
            <a:r>
              <a:rPr lang="en-US" altLang="zh-TW" sz="2200" dirty="0" err="1" smtClean="0"/>
              <a:t>httpd</a:t>
            </a:r>
            <a:r>
              <a:rPr lang="en-US" altLang="zh-TW" sz="2200" dirty="0" smtClean="0"/>
              <a:t> </a:t>
            </a:r>
            <a:r>
              <a:rPr lang="en-US" altLang="zh-TW" sz="2200" dirty="0"/>
              <a:t>on</a:t>
            </a:r>
            <a:endParaRPr lang="zh-TW" altLang="en-US" sz="2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329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連線登入 </a:t>
            </a:r>
            <a:r>
              <a:rPr lang="en-US" altLang="zh-TW" dirty="0" smtClean="0"/>
              <a:t>MySQL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/>
              <a:t>使用目前 </a:t>
            </a:r>
            <a:r>
              <a:rPr lang="en-US" altLang="zh-TW" dirty="0"/>
              <a:t>Linux login user </a:t>
            </a:r>
            <a:r>
              <a:rPr lang="zh-TW" altLang="en-US" dirty="0"/>
              <a:t>登入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 smtClean="0"/>
              <a:t>mysql</a:t>
            </a:r>
            <a:endParaRPr lang="en-US" altLang="zh-TW" dirty="0"/>
          </a:p>
          <a:p>
            <a:r>
              <a:rPr lang="zh-TW" altLang="en-US" dirty="0"/>
              <a:t>指定 </a:t>
            </a:r>
            <a:r>
              <a:rPr lang="en-US" altLang="zh-TW" dirty="0"/>
              <a:t>User </a:t>
            </a:r>
            <a:r>
              <a:rPr lang="zh-TW" altLang="en-US" dirty="0"/>
              <a:t>登入 </a:t>
            </a:r>
            <a:r>
              <a:rPr lang="en-US" altLang="zh-TW" dirty="0" smtClean="0"/>
              <a:t>database</a:t>
            </a:r>
            <a:endParaRPr lang="en-US" altLang="zh-TW" dirty="0"/>
          </a:p>
          <a:p>
            <a:pPr lvl="1"/>
            <a:r>
              <a:rPr lang="en-US" altLang="zh-TW" dirty="0" smtClean="0"/>
              <a:t>~# </a:t>
            </a:r>
            <a:r>
              <a:rPr lang="en-US" altLang="zh-TW" dirty="0" err="1"/>
              <a:t>mysql</a:t>
            </a:r>
            <a:r>
              <a:rPr lang="en-US" altLang="zh-TW" dirty="0"/>
              <a:t> -u User </a:t>
            </a:r>
            <a:r>
              <a:rPr lang="en-US" altLang="zh-TW" dirty="0" err="1"/>
              <a:t>dbname</a:t>
            </a:r>
            <a:endParaRPr lang="en-US" altLang="zh-TW" dirty="0"/>
          </a:p>
          <a:p>
            <a:r>
              <a:rPr lang="zh-TW" altLang="en-US" dirty="0"/>
              <a:t>遠端</a:t>
            </a:r>
            <a:r>
              <a:rPr lang="zh-TW" altLang="en-US" dirty="0" smtClean="0"/>
              <a:t>登入</a:t>
            </a:r>
            <a:r>
              <a:rPr lang="zh-TW" altLang="en-US" dirty="0"/>
              <a:t>指定</a:t>
            </a:r>
            <a:r>
              <a:rPr lang="zh-TW" altLang="en-US" dirty="0" smtClean="0"/>
              <a:t>機器</a:t>
            </a:r>
            <a:endParaRPr lang="zh-TW" altLang="en-US" dirty="0"/>
          </a:p>
          <a:p>
            <a:pPr lvl="1"/>
            <a:r>
              <a:rPr lang="en-US" altLang="zh-TW" dirty="0"/>
              <a:t>~# </a:t>
            </a:r>
            <a:r>
              <a:rPr lang="en-US" altLang="zh-TW" dirty="0" err="1"/>
              <a:t>mysql</a:t>
            </a:r>
            <a:r>
              <a:rPr lang="en-US" altLang="zh-TW" dirty="0"/>
              <a:t> </a:t>
            </a:r>
            <a:r>
              <a:rPr lang="en-US" altLang="zh-TW" dirty="0" smtClean="0"/>
              <a:t>-h</a:t>
            </a:r>
            <a:r>
              <a:rPr lang="zh-TW" altLang="en-US" dirty="0" smtClean="0"/>
              <a:t> </a:t>
            </a:r>
            <a:r>
              <a:rPr lang="en-US" altLang="zh-TW" dirty="0" smtClean="0"/>
              <a:t>140.112.2.200 </a:t>
            </a:r>
            <a:r>
              <a:rPr lang="en-US" altLang="zh-TW" dirty="0" smtClean="0"/>
              <a:t>-u</a:t>
            </a:r>
            <a:r>
              <a:rPr lang="zh-TW" altLang="en-US" dirty="0" smtClean="0"/>
              <a:t> </a:t>
            </a:r>
            <a:r>
              <a:rPr lang="en-US" altLang="zh-TW" dirty="0" smtClean="0"/>
              <a:t>User </a:t>
            </a:r>
            <a:r>
              <a:rPr lang="en-US" altLang="zh-TW" dirty="0"/>
              <a:t>-p </a:t>
            </a:r>
            <a:r>
              <a:rPr lang="en-US" altLang="zh-TW" dirty="0" err="1" smtClean="0"/>
              <a:t>dbname</a:t>
            </a:r>
            <a:endParaRPr lang="en-US" altLang="zh-TW" dirty="0"/>
          </a:p>
          <a:p>
            <a:pPr lvl="1"/>
            <a:r>
              <a:rPr lang="en-US" altLang="zh-TW" dirty="0" smtClean="0"/>
              <a:t>Enter </a:t>
            </a:r>
            <a:r>
              <a:rPr lang="en-US" altLang="zh-TW" dirty="0"/>
              <a:t>password: </a:t>
            </a:r>
            <a:r>
              <a:rPr lang="en-US" altLang="zh-TW" dirty="0" smtClean="0"/>
              <a:t>********</a:t>
            </a:r>
            <a:endParaRPr lang="en-US" altLang="zh-TW" dirty="0"/>
          </a:p>
          <a:p>
            <a:r>
              <a:rPr lang="zh-TW" altLang="en-US" dirty="0"/>
              <a:t>遠端登入別台機器</a:t>
            </a:r>
          </a:p>
          <a:p>
            <a:pPr lvl="1"/>
            <a:r>
              <a:rPr lang="en-US" altLang="zh-TW" dirty="0"/>
              <a:t>~# </a:t>
            </a:r>
            <a:r>
              <a:rPr lang="en-US" altLang="zh-TW" dirty="0" err="1"/>
              <a:t>mysql</a:t>
            </a:r>
            <a:r>
              <a:rPr lang="en-US" altLang="zh-TW" dirty="0"/>
              <a:t> </a:t>
            </a:r>
            <a:r>
              <a:rPr lang="en-US" altLang="zh-TW" dirty="0" smtClean="0"/>
              <a:t>-h</a:t>
            </a:r>
            <a:r>
              <a:rPr lang="zh-TW" altLang="en-US" dirty="0" smtClean="0"/>
              <a:t> </a:t>
            </a:r>
            <a:r>
              <a:rPr lang="en-US" altLang="zh-TW" dirty="0" smtClean="0"/>
              <a:t>140.112.2.200 </a:t>
            </a:r>
            <a:r>
              <a:rPr lang="en-US" altLang="zh-TW" dirty="0" smtClean="0"/>
              <a:t>-u</a:t>
            </a:r>
            <a:r>
              <a:rPr lang="zh-TW" altLang="en-US" dirty="0" smtClean="0"/>
              <a:t> </a:t>
            </a:r>
            <a:r>
              <a:rPr lang="en-US" altLang="zh-TW" dirty="0" smtClean="0"/>
              <a:t>User </a:t>
            </a:r>
            <a:r>
              <a:rPr lang="en-US" altLang="zh-TW" dirty="0" smtClean="0"/>
              <a:t>-p</a:t>
            </a:r>
            <a:r>
              <a:rPr lang="zh-TW" altLang="en-US" dirty="0" smtClean="0"/>
              <a:t> </a:t>
            </a:r>
            <a:r>
              <a:rPr lang="en-US" altLang="zh-TW" dirty="0" err="1" smtClean="0"/>
              <a:t>passwd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dbname</a:t>
            </a:r>
            <a:endParaRPr lang="en-US" altLang="zh-TW" dirty="0" smtClean="0"/>
          </a:p>
          <a:p>
            <a:r>
              <a:rPr lang="zh-TW" altLang="en-US" dirty="0" smtClean="0"/>
              <a:t>離開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</a:t>
            </a:r>
            <a:r>
              <a:rPr lang="en-US" altLang="zh-TW" dirty="0" smtClean="0"/>
              <a:t>quit</a:t>
            </a:r>
          </a:p>
          <a:p>
            <a:pPr lvl="1"/>
            <a:r>
              <a:rPr lang="en-US" altLang="zh-TW" dirty="0" err="1"/>
              <a:t>mysql</a:t>
            </a:r>
            <a:r>
              <a:rPr lang="en-US" altLang="zh-TW" dirty="0"/>
              <a:t>&gt; </a:t>
            </a:r>
            <a:r>
              <a:rPr lang="en-US" altLang="zh-TW" dirty="0" smtClean="0"/>
              <a:t>exit</a:t>
            </a:r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289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指令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指令若為標準 </a:t>
            </a:r>
            <a:r>
              <a:rPr lang="en-US" altLang="zh-TW" dirty="0"/>
              <a:t>SQL </a:t>
            </a:r>
            <a:r>
              <a:rPr lang="zh-TW" altLang="en-US" dirty="0"/>
              <a:t>指令</a:t>
            </a:r>
            <a:r>
              <a:rPr lang="zh-TW" altLang="en-US" dirty="0" smtClean="0"/>
              <a:t>，結尾須</a:t>
            </a:r>
            <a:r>
              <a:rPr lang="zh-TW" altLang="en-US" dirty="0"/>
              <a:t>加上 </a:t>
            </a:r>
            <a:r>
              <a:rPr lang="en-US" altLang="zh-TW" dirty="0" smtClean="0"/>
              <a:t>;</a:t>
            </a:r>
          </a:p>
          <a:p>
            <a:r>
              <a:rPr lang="zh-TW" altLang="en-US" dirty="0" smtClean="0"/>
              <a:t>指令若為 </a:t>
            </a:r>
            <a:r>
              <a:rPr lang="en-US" altLang="zh-TW" dirty="0" smtClean="0"/>
              <a:t>MySQL </a:t>
            </a:r>
            <a:r>
              <a:rPr lang="zh-TW" altLang="en-US" dirty="0" smtClean="0"/>
              <a:t>內部指令，</a:t>
            </a:r>
            <a:r>
              <a:rPr lang="zh-TW" altLang="en-US" dirty="0"/>
              <a:t>則結尾不用</a:t>
            </a:r>
            <a:r>
              <a:rPr lang="zh-TW" altLang="en-US" dirty="0" smtClean="0"/>
              <a:t>加 </a:t>
            </a:r>
            <a:r>
              <a:rPr lang="en-US" altLang="zh-TW" dirty="0" smtClean="0"/>
              <a:t>;</a:t>
            </a:r>
          </a:p>
          <a:p>
            <a:pPr lvl="1"/>
            <a:r>
              <a:rPr lang="zh-TW" altLang="en-US" dirty="0" smtClean="0"/>
              <a:t>如 </a:t>
            </a:r>
            <a:r>
              <a:rPr lang="en-US" altLang="zh-TW" dirty="0" smtClean="0"/>
              <a:t>Use, Quit </a:t>
            </a:r>
          </a:p>
          <a:p>
            <a:pPr lvl="1"/>
            <a:r>
              <a:rPr lang="en-US" altLang="zh-TW" dirty="0"/>
              <a:t>SHOW FULL PROCESSLIST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/>
              <a:t>kill #</a:t>
            </a:r>
            <a:r>
              <a:rPr lang="en-US" altLang="zh-TW" dirty="0" err="1"/>
              <a:t>PROCESSid</a:t>
            </a:r>
            <a:endParaRPr lang="en-US" altLang="zh-TW" dirty="0"/>
          </a:p>
          <a:p>
            <a:pPr lvl="1"/>
            <a:r>
              <a:rPr lang="en-US" altLang="zh-TW" dirty="0" smtClean="0"/>
              <a:t>kill </a:t>
            </a:r>
            <a:r>
              <a:rPr lang="en-US" altLang="zh-TW" dirty="0"/>
              <a:t>113398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94082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Database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優點</a:t>
            </a:r>
            <a:r>
              <a:rPr lang="en-US" altLang="zh-TW" dirty="0" smtClean="0"/>
              <a:t>:</a:t>
            </a:r>
            <a:r>
              <a:rPr lang="zh-TW" altLang="en-US" dirty="0" smtClean="0"/>
              <a:t> 權限區分、不同檔案目錄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pic>
        <p:nvPicPr>
          <p:cNvPr id="5" name="Picture 4" descr="C:\Users\davisyou\AppData\Local\Microsoft\Windows\Temporary Internet Files\Content.IE5\CPZM049O\Database-Symbol-4620-larg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255245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776174"/>
              </p:ext>
            </p:extLst>
          </p:nvPr>
        </p:nvGraphicFramePr>
        <p:xfrm>
          <a:off x="899592" y="3633584"/>
          <a:ext cx="1800201" cy="731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449641"/>
              </p:ext>
            </p:extLst>
          </p:nvPr>
        </p:nvGraphicFramePr>
        <p:xfrm>
          <a:off x="899592" y="4497680"/>
          <a:ext cx="1800201" cy="731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 descr="C:\Users\davisyou\AppData\Local\Microsoft\Windows\Temporary Internet Files\Content.IE5\CPZM049O\Database-Symbol-4620-larg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4864"/>
            <a:ext cx="255245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34709"/>
              </p:ext>
            </p:extLst>
          </p:nvPr>
        </p:nvGraphicFramePr>
        <p:xfrm>
          <a:off x="3707904" y="3633584"/>
          <a:ext cx="18002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968994"/>
              </p:ext>
            </p:extLst>
          </p:nvPr>
        </p:nvGraphicFramePr>
        <p:xfrm>
          <a:off x="3707904" y="4497680"/>
          <a:ext cx="18002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文字方塊 10"/>
          <p:cNvSpPr txBox="1"/>
          <p:nvPr/>
        </p:nvSpPr>
        <p:spPr>
          <a:xfrm>
            <a:off x="1403648" y="3717032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Table1</a:t>
            </a:r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1185672" y="273261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Database1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973913" y="270775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Database2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1403648" y="4581128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Table2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191889" y="3717032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Table1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211652" y="4523739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Table2</a:t>
            </a:r>
            <a:endParaRPr lang="zh-TW" altLang="en-US" dirty="0"/>
          </a:p>
        </p:txBody>
      </p:sp>
      <p:pic>
        <p:nvPicPr>
          <p:cNvPr id="17" name="Picture 4" descr="C:\Users\davisyou\AppData\Local\Microsoft\Windows\Temporary Internet Files\Content.IE5\CPZM049O\Database-Symbol-4620-larg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89902"/>
            <a:ext cx="255245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989095"/>
              </p:ext>
            </p:extLst>
          </p:nvPr>
        </p:nvGraphicFramePr>
        <p:xfrm>
          <a:off x="6516216" y="3718622"/>
          <a:ext cx="18002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341340"/>
              </p:ext>
            </p:extLst>
          </p:nvPr>
        </p:nvGraphicFramePr>
        <p:xfrm>
          <a:off x="6516216" y="4582718"/>
          <a:ext cx="180020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67"/>
                <a:gridCol w="600067"/>
                <a:gridCol w="600067"/>
              </a:tblGrid>
              <a:tr h="252028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文字方塊 19"/>
          <p:cNvSpPr txBox="1"/>
          <p:nvPr/>
        </p:nvSpPr>
        <p:spPr>
          <a:xfrm>
            <a:off x="6782225" y="2792795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Database3</a:t>
            </a:r>
            <a:endParaRPr lang="zh-TW" altLang="en-US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7000201" y="3802070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Table1</a:t>
            </a:r>
            <a:endParaRPr lang="zh-TW" altLang="en-US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7019964" y="4608777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Table2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09569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資料庫 </a:t>
            </a:r>
            <a:r>
              <a:rPr lang="en-US" altLang="zh-TW" dirty="0" smtClean="0"/>
              <a:t>Database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err="1"/>
              <a:t>mysql</a:t>
            </a:r>
            <a:r>
              <a:rPr lang="en-US" altLang="zh-TW" dirty="0"/>
              <a:t>&gt; show databases;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 </a:t>
            </a:r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pPr lvl="1"/>
            <a:r>
              <a:rPr lang="zh-TW" altLang="en-US" dirty="0" smtClean="0"/>
              <a:t>僅顯示</a:t>
            </a:r>
            <a:r>
              <a:rPr lang="zh-TW" altLang="en-US" dirty="0"/>
              <a:t>該 </a:t>
            </a:r>
            <a:r>
              <a:rPr lang="en-US" altLang="zh-TW" dirty="0"/>
              <a:t>user </a:t>
            </a:r>
            <a:r>
              <a:rPr lang="zh-TW" altLang="en-US" dirty="0"/>
              <a:t>允許存取之 </a:t>
            </a:r>
            <a:r>
              <a:rPr lang="en-US" altLang="zh-TW" dirty="0"/>
              <a:t>databases;</a:t>
            </a:r>
          </a:p>
          <a:p>
            <a:r>
              <a:rPr lang="zh-TW" altLang="en-US" dirty="0" smtClean="0"/>
              <a:t>切換資料庫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語法</a:t>
            </a:r>
            <a:r>
              <a:rPr lang="en-US" altLang="zh-TW" dirty="0" smtClean="0"/>
              <a:t>: </a:t>
            </a:r>
            <a:r>
              <a:rPr lang="en-US" altLang="zh-TW" dirty="0"/>
              <a:t>use </a:t>
            </a:r>
            <a:r>
              <a:rPr lang="en-US" altLang="zh-TW" dirty="0" err="1" smtClean="0"/>
              <a:t>dbname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 err="1"/>
              <a:t>mysql</a:t>
            </a:r>
            <a:r>
              <a:rPr lang="en-US" altLang="zh-TW" dirty="0"/>
              <a:t>&gt; use </a:t>
            </a:r>
            <a:r>
              <a:rPr lang="en-US" altLang="zh-TW" dirty="0" err="1" smtClean="0"/>
              <a:t>mysql</a:t>
            </a:r>
            <a:r>
              <a:rPr lang="en-US" altLang="zh-TW" dirty="0" smtClean="0"/>
              <a:t>;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89" y="1916832"/>
            <a:ext cx="305374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3194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22430</TotalTime>
  <Words>1183</Words>
  <Application>Microsoft Office PowerPoint</Application>
  <PresentationFormat>如螢幕大小 (4:3)</PresentationFormat>
  <Paragraphs>246</Paragraphs>
  <Slides>23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24" baseType="lpstr">
      <vt:lpstr>暗香撲面</vt:lpstr>
      <vt:lpstr>資料庫概論 MySQL</vt:lpstr>
      <vt:lpstr>CentOS 網路設定</vt:lpstr>
      <vt:lpstr>MySQL 安裝/啟動、停止</vt:lpstr>
      <vt:lpstr>Apache/PHP 安裝</vt:lpstr>
      <vt:lpstr>開機啟動</vt:lpstr>
      <vt:lpstr>連線登入 MySQL</vt:lpstr>
      <vt:lpstr>指令</vt:lpstr>
      <vt:lpstr>Database</vt:lpstr>
      <vt:lpstr>資料庫 Database</vt:lpstr>
      <vt:lpstr>資料庫 Database</vt:lpstr>
      <vt:lpstr>使用者權限記錄表</vt:lpstr>
      <vt:lpstr>增加使用者授權</vt:lpstr>
      <vt:lpstr>Mysql 遠端連線工具</vt:lpstr>
      <vt:lpstr>Mysql 遠端連線工具</vt:lpstr>
      <vt:lpstr>phpMyAdmin Install</vt:lpstr>
      <vt:lpstr>phpMyAdmin Install</vt:lpstr>
      <vt:lpstr>Database Browser </vt:lpstr>
      <vt:lpstr>Backup -關機備份 </vt:lpstr>
      <vt:lpstr>Backup –開機備份 </vt:lpstr>
      <vt:lpstr>匯入執行 .sql</vt:lpstr>
      <vt:lpstr>匯入 .csv (mysqlimport)</vt:lpstr>
      <vt:lpstr>匯入 .csv (LOAD DATA)</vt:lpstr>
      <vt:lpstr>匯入 .csv (LOAD DATA)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1165</cp:revision>
  <dcterms:created xsi:type="dcterms:W3CDTF">2007-03-23T08:00:23Z</dcterms:created>
  <dcterms:modified xsi:type="dcterms:W3CDTF">2015-07-31T03:19:23Z</dcterms:modified>
</cp:coreProperties>
</file>