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818" r:id="rId1"/>
    <p:sldMasterId id="2147483859" r:id="rId2"/>
  </p:sldMasterIdLst>
  <p:notesMasterIdLst>
    <p:notesMasterId r:id="rId7"/>
  </p:notesMasterIdLst>
  <p:handoutMasterIdLst>
    <p:handoutMasterId r:id="rId8"/>
  </p:handoutMasterIdLst>
  <p:sldIdLst>
    <p:sldId id="964" r:id="rId3"/>
    <p:sldId id="962" r:id="rId4"/>
    <p:sldId id="959" r:id="rId5"/>
    <p:sldId id="960" r:id="rId6"/>
  </p:sldIdLst>
  <p:sldSz cx="9001125" cy="6480175"/>
  <p:notesSz cx="6797675" cy="9926638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預設章節" id="{677681F2-A308-4A89-BDD4-862E8029C47B}">
          <p14:sldIdLst>
            <p14:sldId id="964"/>
            <p14:sldId id="962"/>
            <p14:sldId id="959"/>
            <p14:sldId id="960"/>
          </p14:sldIdLst>
        </p14:section>
        <p14:section name="未命名的章節" id="{33BE3A6B-5C9C-4567-809F-2E2E39E8E689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CC66"/>
    <a:srgbClr val="FF9900"/>
    <a:srgbClr val="0000CC"/>
    <a:srgbClr val="FF0000"/>
    <a:srgbClr val="006600"/>
    <a:srgbClr val="008000"/>
    <a:srgbClr val="FF6600"/>
    <a:srgbClr val="FF99FF"/>
    <a:srgbClr val="FBD7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佈景主題樣式 1 - 輔色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淺色樣式 3 - 輔色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淺色樣式 2 - 輔色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淺色樣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16D9F66E-5EB9-4882-86FB-DCBF35E3C3E4}" styleName="中等深淺樣式 4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7E9639D4-E3E2-4D34-9284-5A2195B3D0D7}" styleName="淺色樣式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21" autoAdjust="0"/>
    <p:restoredTop sz="91289" autoAdjust="0"/>
  </p:normalViewPr>
  <p:slideViewPr>
    <p:cSldViewPr>
      <p:cViewPr varScale="1">
        <p:scale>
          <a:sx n="82" d="100"/>
          <a:sy n="82" d="100"/>
        </p:scale>
        <p:origin x="-1176" y="-294"/>
      </p:cViewPr>
      <p:guideLst>
        <p:guide orient="horz" pos="4081"/>
        <p:guide pos="28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24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89" tIns="46045" rIns="92089" bIns="46045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826" y="0"/>
            <a:ext cx="2946246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89" tIns="46045" rIns="92089" bIns="4604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96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470"/>
            <a:ext cx="2946247" cy="496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89" tIns="46045" rIns="92089" bIns="46045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96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826" y="9428470"/>
            <a:ext cx="2946246" cy="496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89" tIns="46045" rIns="92089" bIns="4604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fld id="{3055094F-5B9E-47FA-91E4-928189138BF7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6904151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47" cy="496572"/>
          </a:xfrm>
          <a:prstGeom prst="rect">
            <a:avLst/>
          </a:prstGeom>
        </p:spPr>
        <p:txBody>
          <a:bodyPr vert="horz" lIns="92089" tIns="46045" rIns="92089" bIns="46045" rtlCol="0"/>
          <a:lstStyle>
            <a:lvl1pPr algn="l">
              <a:defRPr sz="1200">
                <a:latin typeface="Arial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49826" y="0"/>
            <a:ext cx="2946246" cy="496572"/>
          </a:xfrm>
          <a:prstGeom prst="rect">
            <a:avLst/>
          </a:prstGeom>
        </p:spPr>
        <p:txBody>
          <a:bodyPr vert="horz" lIns="92089" tIns="46045" rIns="92089" bIns="46045" rtlCol="0"/>
          <a:lstStyle>
            <a:lvl1pPr algn="r">
              <a:defRPr sz="1200">
                <a:latin typeface="Arial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fld id="{D65247F3-F51B-40C9-A59E-E7B81A733287}" type="datetimeFigureOut">
              <a:rPr lang="zh-TW" altLang="en-US"/>
              <a:pPr>
                <a:defRPr/>
              </a:pPr>
              <a:t>2016/4/18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812800" y="744538"/>
            <a:ext cx="51720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089" tIns="46045" rIns="92089" bIns="46045" rtlCol="0" anchor="ctr"/>
          <a:lstStyle/>
          <a:p>
            <a:pPr lvl="0"/>
            <a:endParaRPr lang="zh-TW" altLang="en-US" noProof="0" smtClean="0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9288" y="4715034"/>
            <a:ext cx="5439101" cy="4467546"/>
          </a:xfrm>
          <a:prstGeom prst="rect">
            <a:avLst/>
          </a:prstGeom>
        </p:spPr>
        <p:txBody>
          <a:bodyPr vert="horz" lIns="92089" tIns="46045" rIns="92089" bIns="46045" rtlCol="0"/>
          <a:lstStyle/>
          <a:p>
            <a:pPr lvl="0"/>
            <a:r>
              <a:rPr lang="zh-TW" altLang="en-US" noProof="0" smtClean="0"/>
              <a:t>按一下以編輯母片文字樣式</a:t>
            </a:r>
          </a:p>
          <a:p>
            <a:pPr lvl="1"/>
            <a:r>
              <a:rPr lang="zh-TW" altLang="en-US" noProof="0" smtClean="0"/>
              <a:t>第二層</a:t>
            </a:r>
          </a:p>
          <a:p>
            <a:pPr lvl="2"/>
            <a:r>
              <a:rPr lang="zh-TW" altLang="en-US" noProof="0" smtClean="0"/>
              <a:t>第三層</a:t>
            </a:r>
          </a:p>
          <a:p>
            <a:pPr lvl="3"/>
            <a:r>
              <a:rPr lang="zh-TW" altLang="en-US" noProof="0" smtClean="0"/>
              <a:t>第四層</a:t>
            </a:r>
          </a:p>
          <a:p>
            <a:pPr lvl="4"/>
            <a:r>
              <a:rPr lang="zh-TW" altLang="en-US" noProof="0" smtClean="0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428470"/>
            <a:ext cx="2946247" cy="496571"/>
          </a:xfrm>
          <a:prstGeom prst="rect">
            <a:avLst/>
          </a:prstGeom>
        </p:spPr>
        <p:txBody>
          <a:bodyPr vert="horz" lIns="92089" tIns="46045" rIns="92089" bIns="46045" rtlCol="0" anchor="b"/>
          <a:lstStyle>
            <a:lvl1pPr algn="l">
              <a:defRPr sz="1200">
                <a:latin typeface="Arial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49826" y="9428470"/>
            <a:ext cx="2946246" cy="496571"/>
          </a:xfrm>
          <a:prstGeom prst="rect">
            <a:avLst/>
          </a:prstGeom>
        </p:spPr>
        <p:txBody>
          <a:bodyPr vert="horz" lIns="92089" tIns="46045" rIns="92089" bIns="46045" rtlCol="0" anchor="b"/>
          <a:lstStyle>
            <a:lvl1pPr algn="r">
              <a:defRPr sz="1200">
                <a:latin typeface="Arial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fld id="{F465C4CA-3B84-47F0-A7EC-5C8D08B41D73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689948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75085" y="2013055"/>
            <a:ext cx="7650956" cy="1389038"/>
          </a:xfrm>
          <a:prstGeom prst="rect">
            <a:avLst/>
          </a:prstGeom>
        </p:spPr>
        <p:txBody>
          <a:bodyPr lIns="88459" tIns="44230" rIns="88459" bIns="44230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50169" y="3672099"/>
            <a:ext cx="6300788" cy="1656045"/>
          </a:xfrm>
          <a:prstGeom prst="rect">
            <a:avLst/>
          </a:prstGeom>
        </p:spPr>
        <p:txBody>
          <a:bodyPr lIns="88459" tIns="44230" rIns="88459" bIns="44230"/>
          <a:lstStyle>
            <a:lvl1pPr marL="0" indent="0" algn="ctr">
              <a:buNone/>
              <a:defRPr/>
            </a:lvl1pPr>
            <a:lvl2pPr marL="442295" indent="0" algn="ctr">
              <a:buNone/>
              <a:defRPr/>
            </a:lvl2pPr>
            <a:lvl3pPr marL="884591" indent="0" algn="ctr">
              <a:buNone/>
              <a:defRPr/>
            </a:lvl3pPr>
            <a:lvl4pPr marL="1326886" indent="0" algn="ctr">
              <a:buNone/>
              <a:defRPr/>
            </a:lvl4pPr>
            <a:lvl5pPr marL="1769181" indent="0" algn="ctr">
              <a:buNone/>
              <a:defRPr/>
            </a:lvl5pPr>
            <a:lvl6pPr marL="2211476" indent="0" algn="ctr">
              <a:buNone/>
              <a:defRPr/>
            </a:lvl6pPr>
            <a:lvl7pPr marL="2653772" indent="0" algn="ctr">
              <a:buNone/>
              <a:defRPr/>
            </a:lvl7pPr>
            <a:lvl8pPr marL="3096067" indent="0" algn="ctr">
              <a:buNone/>
              <a:defRPr/>
            </a:lvl8pPr>
            <a:lvl9pPr marL="3538362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89722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0056" y="259508"/>
            <a:ext cx="8101013" cy="1080029"/>
          </a:xfrm>
          <a:prstGeom prst="rect">
            <a:avLst/>
          </a:prstGeom>
        </p:spPr>
        <p:txBody>
          <a:bodyPr lIns="88459" tIns="44230" rIns="88459" bIns="44230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0056" y="1512041"/>
            <a:ext cx="8101013" cy="4276616"/>
          </a:xfrm>
          <a:prstGeom prst="rect">
            <a:avLst/>
          </a:prstGeom>
        </p:spPr>
        <p:txBody>
          <a:bodyPr vert="eaVert" lIns="88459" tIns="44230" rIns="88459" bIns="4423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13570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25816" y="259508"/>
            <a:ext cx="2025253" cy="5529149"/>
          </a:xfrm>
          <a:prstGeom prst="rect">
            <a:avLst/>
          </a:prstGeom>
        </p:spPr>
        <p:txBody>
          <a:bodyPr vert="eaVert" lIns="88459" tIns="44230" rIns="88459" bIns="44230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0056" y="259508"/>
            <a:ext cx="5925741" cy="5529149"/>
          </a:xfrm>
          <a:prstGeom prst="rect">
            <a:avLst/>
          </a:prstGeom>
        </p:spPr>
        <p:txBody>
          <a:bodyPr vert="eaVert" lIns="88459" tIns="44230" rIns="88459" bIns="4423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2488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標題，1 個大物件與 2 個小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0056" y="259508"/>
            <a:ext cx="8101013" cy="1080029"/>
          </a:xfrm>
          <a:prstGeom prst="rect">
            <a:avLst/>
          </a:prstGeom>
        </p:spPr>
        <p:txBody>
          <a:bodyPr lIns="88459" tIns="44230" rIns="88459" bIns="44230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0056" y="1512041"/>
            <a:ext cx="3975497" cy="4276616"/>
          </a:xfrm>
          <a:prstGeom prst="rect">
            <a:avLst/>
          </a:prstGeom>
        </p:spPr>
        <p:txBody>
          <a:bodyPr lIns="88459" tIns="44230" rIns="88459" bIns="4423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quarter" idx="2"/>
          </p:nvPr>
        </p:nvSpPr>
        <p:spPr>
          <a:xfrm>
            <a:off x="4575572" y="1512041"/>
            <a:ext cx="3975497" cy="2065556"/>
          </a:xfrm>
          <a:prstGeom prst="rect">
            <a:avLst/>
          </a:prstGeom>
        </p:spPr>
        <p:txBody>
          <a:bodyPr lIns="88459" tIns="44230" rIns="88459" bIns="4423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內容版面配置區 4"/>
          <p:cNvSpPr>
            <a:spLocks noGrp="1"/>
          </p:cNvSpPr>
          <p:nvPr>
            <p:ph sz="quarter" idx="3"/>
          </p:nvPr>
        </p:nvSpPr>
        <p:spPr>
          <a:xfrm>
            <a:off x="4575572" y="3721601"/>
            <a:ext cx="3975497" cy="2067056"/>
          </a:xfrm>
          <a:prstGeom prst="rect">
            <a:avLst/>
          </a:prstGeom>
        </p:spPr>
        <p:txBody>
          <a:bodyPr lIns="88459" tIns="44230" rIns="88459" bIns="4423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202150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標題，四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 sz="quarter"/>
          </p:nvPr>
        </p:nvSpPr>
        <p:spPr>
          <a:xfrm>
            <a:off x="450056" y="259508"/>
            <a:ext cx="8101013" cy="1080029"/>
          </a:xfrm>
          <a:prstGeom prst="rect">
            <a:avLst/>
          </a:prstGeom>
        </p:spPr>
        <p:txBody>
          <a:bodyPr lIns="88459" tIns="44230" rIns="88459" bIns="44230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>
          <a:xfrm>
            <a:off x="450056" y="1512041"/>
            <a:ext cx="3975497" cy="2065556"/>
          </a:xfrm>
          <a:prstGeom prst="rect">
            <a:avLst/>
          </a:prstGeom>
        </p:spPr>
        <p:txBody>
          <a:bodyPr lIns="88459" tIns="44230" rIns="88459" bIns="4423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quarter" idx="2"/>
          </p:nvPr>
        </p:nvSpPr>
        <p:spPr>
          <a:xfrm>
            <a:off x="4575572" y="1512041"/>
            <a:ext cx="3975497" cy="2065556"/>
          </a:xfrm>
          <a:prstGeom prst="rect">
            <a:avLst/>
          </a:prstGeom>
        </p:spPr>
        <p:txBody>
          <a:bodyPr lIns="88459" tIns="44230" rIns="88459" bIns="4423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內容版面配置區 4"/>
          <p:cNvSpPr>
            <a:spLocks noGrp="1"/>
          </p:cNvSpPr>
          <p:nvPr>
            <p:ph sz="quarter" idx="3"/>
          </p:nvPr>
        </p:nvSpPr>
        <p:spPr>
          <a:xfrm>
            <a:off x="450056" y="3721601"/>
            <a:ext cx="3975497" cy="2067056"/>
          </a:xfrm>
          <a:prstGeom prst="rect">
            <a:avLst/>
          </a:prstGeom>
        </p:spPr>
        <p:txBody>
          <a:bodyPr lIns="88459" tIns="44230" rIns="88459" bIns="4423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575572" y="3721601"/>
            <a:ext cx="3975497" cy="2067056"/>
          </a:xfrm>
          <a:prstGeom prst="rect">
            <a:avLst/>
          </a:prstGeom>
        </p:spPr>
        <p:txBody>
          <a:bodyPr lIns="88459" tIns="44230" rIns="88459" bIns="4423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526778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33388"/>
            <a:ext cx="2798763" cy="182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75085" y="1607106"/>
            <a:ext cx="7650956" cy="1389038"/>
          </a:xfrm>
        </p:spPr>
        <p:txBody>
          <a:bodyPr>
            <a:normAutofit/>
          </a:bodyPr>
          <a:lstStyle>
            <a:lvl1pPr algn="ctr">
              <a:defRPr sz="4300" b="1"/>
            </a:lvl1pPr>
          </a:lstStyle>
          <a:p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2027450" y="3672099"/>
            <a:ext cx="6300788" cy="1656045"/>
          </a:xfrm>
        </p:spPr>
        <p:txBody>
          <a:bodyPr>
            <a:normAutofit/>
          </a:bodyPr>
          <a:lstStyle>
            <a:lvl1pPr marL="0" indent="0" algn="r">
              <a:buNone/>
              <a:defRPr sz="2700" b="1">
                <a:solidFill>
                  <a:schemeClr val="tx1"/>
                </a:solidFill>
              </a:defRPr>
            </a:lvl1pPr>
            <a:lvl2pPr marL="4422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845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26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69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114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53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96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38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zh-TW" altLang="en-US" dirty="0"/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 kumimoji="1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fld id="{300735B2-20D1-407D-B254-10D626639DF2}" type="datetime1">
              <a:rPr lang="zh-TW" altLang="en-US"/>
              <a:pPr>
                <a:defRPr/>
              </a:pPr>
              <a:t>2016/4/18</a:t>
            </a:fld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082925" y="6270625"/>
            <a:ext cx="2849563" cy="234950"/>
          </a:xfrm>
        </p:spPr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 kumimoji="1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r>
              <a:rPr lang="en-US" altLang="zh-TW"/>
              <a:t>Confidential, Internal Circulating only</a:t>
            </a:r>
            <a:endParaRPr lang="zh-TW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 kumimoji="1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fld id="{95723A11-AFC2-4E14-9845-D94AD46BF534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765542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33388"/>
            <a:ext cx="2798763" cy="182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100" b="1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331721" indent="-331721">
              <a:buClr>
                <a:schemeClr val="accent6"/>
              </a:buClr>
              <a:buSzPct val="80000"/>
              <a:buFont typeface="Wingdings" panose="05000000000000000000" pitchFamily="2" charset="2"/>
              <a:buChar char="n"/>
              <a:defRPr sz="2300" b="1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defRPr>
            </a:lvl1pPr>
            <a:lvl2pPr>
              <a:defRPr sz="1900" b="1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defRPr>
            </a:lvl2pPr>
            <a:lvl3pPr>
              <a:defRPr sz="2300" b="1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defRPr>
            </a:lvl3pPr>
            <a:lvl4pPr>
              <a:defRPr sz="2300" b="1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defRPr>
            </a:lvl4pPr>
            <a:lvl5pPr>
              <a:defRPr sz="2300" b="1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defRPr>
            </a:lvl5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 kumimoji="1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fld id="{3B3B896C-3E5A-4541-9E3C-C065F3C7DD2B}" type="datetime1">
              <a:rPr lang="zh-TW" altLang="en-US"/>
              <a:pPr>
                <a:defRPr/>
              </a:pPr>
              <a:t>2016/4/18</a:t>
            </a:fld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074988" y="6278563"/>
            <a:ext cx="2851150" cy="158750"/>
          </a:xfrm>
        </p:spPr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 kumimoji="1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r>
              <a:rPr lang="en-US" altLang="zh-TW"/>
              <a:t>Confidential, Internal Circulating only</a:t>
            </a:r>
            <a:endParaRPr lang="zh-TW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 kumimoji="1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fld id="{94833FBB-E689-4DCA-8E05-1AF6B170689F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135059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11027" y="4164113"/>
            <a:ext cx="7650956" cy="1287035"/>
          </a:xfrm>
        </p:spPr>
        <p:txBody>
          <a:bodyPr anchor="t"/>
          <a:lstStyle>
            <a:lvl1pPr algn="l">
              <a:defRPr sz="39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11027" y="2746575"/>
            <a:ext cx="7650956" cy="1417538"/>
          </a:xfrm>
        </p:spPr>
        <p:txBody>
          <a:bodyPr anchor="b"/>
          <a:lstStyle>
            <a:lvl1pPr marL="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1pPr>
            <a:lvl2pPr marL="44229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8459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268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76918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1147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6537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09606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5383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 kumimoji="1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fld id="{79670FE3-5190-4EB0-BEF5-D7679A75EDDC}" type="datetime1">
              <a:rPr lang="zh-TW" altLang="en-US"/>
              <a:pPr>
                <a:defRPr/>
              </a:pPr>
              <a:t>2016/4/18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 kumimoji="1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r>
              <a:rPr lang="en-US" altLang="zh-TW"/>
              <a:t>Confidential, Internal Circulating only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 kumimoji="1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fld id="{99B860B8-230D-4338-96DE-3B5024D17172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553721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0056" y="1512041"/>
            <a:ext cx="3975497" cy="4276616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5572" y="1512041"/>
            <a:ext cx="3975497" cy="4276616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 kumimoji="1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fld id="{B729F538-7181-443F-96A8-5CDC7824D02D}" type="datetime1">
              <a:rPr lang="zh-TW" altLang="en-US"/>
              <a:pPr>
                <a:defRPr/>
              </a:pPr>
              <a:t>2016/4/18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 kumimoji="1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r>
              <a:rPr lang="en-US" altLang="zh-TW"/>
              <a:t>Confidential, Internal Circulating only</a:t>
            </a:r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 kumimoji="1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fld id="{C89DEE95-2EE1-44B4-9855-1AC0283F6A4B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723166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0056" y="1450540"/>
            <a:ext cx="3977060" cy="604516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42295" indent="0">
              <a:buNone/>
              <a:defRPr sz="1900" b="1"/>
            </a:lvl2pPr>
            <a:lvl3pPr marL="884591" indent="0">
              <a:buNone/>
              <a:defRPr sz="1700" b="1"/>
            </a:lvl3pPr>
            <a:lvl4pPr marL="1326886" indent="0">
              <a:buNone/>
              <a:defRPr sz="1500" b="1"/>
            </a:lvl4pPr>
            <a:lvl5pPr marL="1769181" indent="0">
              <a:buNone/>
              <a:defRPr sz="1500" b="1"/>
            </a:lvl5pPr>
            <a:lvl6pPr marL="2211476" indent="0">
              <a:buNone/>
              <a:defRPr sz="1500" b="1"/>
            </a:lvl6pPr>
            <a:lvl7pPr marL="2653772" indent="0">
              <a:buNone/>
              <a:defRPr sz="1500" b="1"/>
            </a:lvl7pPr>
            <a:lvl8pPr marL="3096067" indent="0">
              <a:buNone/>
              <a:defRPr sz="1500" b="1"/>
            </a:lvl8pPr>
            <a:lvl9pPr marL="3538362" indent="0">
              <a:buNone/>
              <a:defRPr sz="15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0056" y="2055056"/>
            <a:ext cx="3977060" cy="3733601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572447" y="1450540"/>
            <a:ext cx="3978622" cy="604516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42295" indent="0">
              <a:buNone/>
              <a:defRPr sz="1900" b="1"/>
            </a:lvl2pPr>
            <a:lvl3pPr marL="884591" indent="0">
              <a:buNone/>
              <a:defRPr sz="1700" b="1"/>
            </a:lvl3pPr>
            <a:lvl4pPr marL="1326886" indent="0">
              <a:buNone/>
              <a:defRPr sz="1500" b="1"/>
            </a:lvl4pPr>
            <a:lvl5pPr marL="1769181" indent="0">
              <a:buNone/>
              <a:defRPr sz="1500" b="1"/>
            </a:lvl5pPr>
            <a:lvl6pPr marL="2211476" indent="0">
              <a:buNone/>
              <a:defRPr sz="1500" b="1"/>
            </a:lvl6pPr>
            <a:lvl7pPr marL="2653772" indent="0">
              <a:buNone/>
              <a:defRPr sz="1500" b="1"/>
            </a:lvl7pPr>
            <a:lvl8pPr marL="3096067" indent="0">
              <a:buNone/>
              <a:defRPr sz="1500" b="1"/>
            </a:lvl8pPr>
            <a:lvl9pPr marL="3538362" indent="0">
              <a:buNone/>
              <a:defRPr sz="15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572447" y="2055056"/>
            <a:ext cx="3978622" cy="3733601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 kumimoji="1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fld id="{0F7C97D9-7F69-4658-B95F-E32C72E76328}" type="datetime1">
              <a:rPr lang="zh-TW" altLang="en-US"/>
              <a:pPr>
                <a:defRPr/>
              </a:pPr>
              <a:t>2016/4/18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 kumimoji="1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r>
              <a:rPr lang="en-US" altLang="zh-TW"/>
              <a:t>Confidential, Internal Circulating only</a:t>
            </a:r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 kumimoji="1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fld id="{FFBDA8F4-0DB7-43AE-B219-DB481D1ADBEC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916035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 kumimoji="1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fld id="{4D55DE18-F04E-4DBB-B0F2-B00EAAC35F7B}" type="datetime1">
              <a:rPr lang="zh-TW" altLang="en-US"/>
              <a:pPr>
                <a:defRPr/>
              </a:pPr>
              <a:t>2016/4/18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 kumimoji="1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r>
              <a:rPr lang="en-US" altLang="zh-TW"/>
              <a:t>Confidential, Internal Circulating only</a:t>
            </a: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 kumimoji="1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fld id="{ACF513A7-069E-44E8-9C13-998A37587C00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81766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0056" y="259508"/>
            <a:ext cx="8101013" cy="1080029"/>
          </a:xfrm>
          <a:prstGeom prst="rect">
            <a:avLst/>
          </a:prstGeom>
        </p:spPr>
        <p:txBody>
          <a:bodyPr lIns="88459" tIns="44230" rIns="88459" bIns="44230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0056" y="1512041"/>
            <a:ext cx="8101013" cy="4276616"/>
          </a:xfrm>
          <a:prstGeom prst="rect">
            <a:avLst/>
          </a:prstGeom>
        </p:spPr>
        <p:txBody>
          <a:bodyPr lIns="88459" tIns="44230" rIns="88459" bIns="4423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608108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 kumimoji="1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fld id="{B5267E4E-FA24-4B29-8D00-5493D809F57D}" type="datetime1">
              <a:rPr lang="zh-TW" altLang="en-US"/>
              <a:pPr>
                <a:defRPr/>
              </a:pPr>
              <a:t>2016/4/18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 kumimoji="1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r>
              <a:rPr lang="en-US" altLang="zh-TW"/>
              <a:t>Confidential, Internal Circulating only</a:t>
            </a:r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 kumimoji="1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fld id="{4CFE4F9E-A24C-4235-9534-F182DB09D901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90769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0057" y="258007"/>
            <a:ext cx="2961308" cy="1098030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19190" y="258007"/>
            <a:ext cx="5031879" cy="5530650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3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0057" y="1356037"/>
            <a:ext cx="2961308" cy="4432620"/>
          </a:xfrm>
        </p:spPr>
        <p:txBody>
          <a:bodyPr/>
          <a:lstStyle>
            <a:lvl1pPr marL="0" indent="0">
              <a:buNone/>
              <a:defRPr sz="1400"/>
            </a:lvl1pPr>
            <a:lvl2pPr marL="442295" indent="0">
              <a:buNone/>
              <a:defRPr sz="1200"/>
            </a:lvl2pPr>
            <a:lvl3pPr marL="884591" indent="0">
              <a:buNone/>
              <a:defRPr sz="1000"/>
            </a:lvl3pPr>
            <a:lvl4pPr marL="1326886" indent="0">
              <a:buNone/>
              <a:defRPr sz="900"/>
            </a:lvl4pPr>
            <a:lvl5pPr marL="1769181" indent="0">
              <a:buNone/>
              <a:defRPr sz="900"/>
            </a:lvl5pPr>
            <a:lvl6pPr marL="2211476" indent="0">
              <a:buNone/>
              <a:defRPr sz="900"/>
            </a:lvl6pPr>
            <a:lvl7pPr marL="2653772" indent="0">
              <a:buNone/>
              <a:defRPr sz="900"/>
            </a:lvl7pPr>
            <a:lvl8pPr marL="3096067" indent="0">
              <a:buNone/>
              <a:defRPr sz="900"/>
            </a:lvl8pPr>
            <a:lvl9pPr marL="3538362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 kumimoji="1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fld id="{4F3D2082-8203-4922-972D-66606514F1D9}" type="datetime1">
              <a:rPr lang="zh-TW" altLang="en-US"/>
              <a:pPr>
                <a:defRPr/>
              </a:pPr>
              <a:t>2016/4/18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 kumimoji="1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r>
              <a:rPr lang="en-US" altLang="zh-TW"/>
              <a:t>Confidential, Internal Circulating only</a:t>
            </a:r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 kumimoji="1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fld id="{28AD0ADB-E9C8-476B-8EA3-E6DFADCB9EC7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160354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64284" y="4536122"/>
            <a:ext cx="5400675" cy="535515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64284" y="579016"/>
            <a:ext cx="5400675" cy="3888105"/>
          </a:xfrm>
        </p:spPr>
        <p:txBody>
          <a:bodyPr rtlCol="0">
            <a:normAutofit/>
          </a:bodyPr>
          <a:lstStyle>
            <a:lvl1pPr marL="0" indent="0">
              <a:buNone/>
              <a:defRPr sz="3100"/>
            </a:lvl1pPr>
            <a:lvl2pPr marL="442295" indent="0">
              <a:buNone/>
              <a:defRPr sz="2700"/>
            </a:lvl2pPr>
            <a:lvl3pPr marL="884591" indent="0">
              <a:buNone/>
              <a:defRPr sz="2300"/>
            </a:lvl3pPr>
            <a:lvl4pPr marL="1326886" indent="0">
              <a:buNone/>
              <a:defRPr sz="1900"/>
            </a:lvl4pPr>
            <a:lvl5pPr marL="1769181" indent="0">
              <a:buNone/>
              <a:defRPr sz="1900"/>
            </a:lvl5pPr>
            <a:lvl6pPr marL="2211476" indent="0">
              <a:buNone/>
              <a:defRPr sz="1900"/>
            </a:lvl6pPr>
            <a:lvl7pPr marL="2653772" indent="0">
              <a:buNone/>
              <a:defRPr sz="1900"/>
            </a:lvl7pPr>
            <a:lvl8pPr marL="3096067" indent="0">
              <a:buNone/>
              <a:defRPr sz="1900"/>
            </a:lvl8pPr>
            <a:lvl9pPr marL="3538362" indent="0">
              <a:buNone/>
              <a:defRPr sz="1900"/>
            </a:lvl9pPr>
          </a:lstStyle>
          <a:p>
            <a:pPr lvl="0"/>
            <a:r>
              <a:rPr lang="zh-TW" altLang="en-US" noProof="0" smtClean="0"/>
              <a:t>按一下圖示以新增圖片</a:t>
            </a:r>
            <a:endParaRPr lang="zh-TW" altLang="en-US" noProof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64284" y="5071637"/>
            <a:ext cx="5400675" cy="760520"/>
          </a:xfrm>
        </p:spPr>
        <p:txBody>
          <a:bodyPr/>
          <a:lstStyle>
            <a:lvl1pPr marL="0" indent="0">
              <a:buNone/>
              <a:defRPr sz="1400"/>
            </a:lvl1pPr>
            <a:lvl2pPr marL="442295" indent="0">
              <a:buNone/>
              <a:defRPr sz="1200"/>
            </a:lvl2pPr>
            <a:lvl3pPr marL="884591" indent="0">
              <a:buNone/>
              <a:defRPr sz="1000"/>
            </a:lvl3pPr>
            <a:lvl4pPr marL="1326886" indent="0">
              <a:buNone/>
              <a:defRPr sz="900"/>
            </a:lvl4pPr>
            <a:lvl5pPr marL="1769181" indent="0">
              <a:buNone/>
              <a:defRPr sz="900"/>
            </a:lvl5pPr>
            <a:lvl6pPr marL="2211476" indent="0">
              <a:buNone/>
              <a:defRPr sz="900"/>
            </a:lvl6pPr>
            <a:lvl7pPr marL="2653772" indent="0">
              <a:buNone/>
              <a:defRPr sz="900"/>
            </a:lvl7pPr>
            <a:lvl8pPr marL="3096067" indent="0">
              <a:buNone/>
              <a:defRPr sz="900"/>
            </a:lvl8pPr>
            <a:lvl9pPr marL="3538362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 kumimoji="1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fld id="{4EB7CF28-B548-4839-B7D7-C28BCE64260B}" type="datetime1">
              <a:rPr lang="zh-TW" altLang="en-US"/>
              <a:pPr>
                <a:defRPr/>
              </a:pPr>
              <a:t>2016/4/18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 kumimoji="1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r>
              <a:rPr lang="en-US" altLang="zh-TW"/>
              <a:t>Confidential, Internal Circulating only</a:t>
            </a:r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 kumimoji="1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fld id="{1163752A-2838-4F28-98E6-E25C4B09EE19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895111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 kumimoji="1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fld id="{725E5DF2-C7AD-452E-853F-E47C5766F7B1}" type="datetime1">
              <a:rPr lang="zh-TW" altLang="en-US"/>
              <a:pPr>
                <a:defRPr/>
              </a:pPr>
              <a:t>2016/4/18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 kumimoji="1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r>
              <a:rPr lang="en-US" altLang="zh-TW"/>
              <a:t>Confidential, Internal Circulating only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 kumimoji="1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fld id="{1FF44B3E-8066-4619-B695-72CCAB9C8B33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85026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25816" y="259508"/>
            <a:ext cx="2025253" cy="5529149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0056" y="259508"/>
            <a:ext cx="5925741" cy="5529149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 kumimoji="1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fld id="{705D411F-4D71-4A66-B39E-293CBDC38EE6}" type="datetime1">
              <a:rPr lang="zh-TW" altLang="en-US"/>
              <a:pPr>
                <a:defRPr/>
              </a:pPr>
              <a:t>2016/4/18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 kumimoji="1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r>
              <a:rPr lang="en-US" altLang="zh-TW"/>
              <a:t>Confidential, Internal Circulating only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 kumimoji="1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fld id="{8B53A2EF-6E2F-4979-BB34-0DCB8F8858CC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36249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11027" y="4164113"/>
            <a:ext cx="7650956" cy="1287035"/>
          </a:xfrm>
          <a:prstGeom prst="rect">
            <a:avLst/>
          </a:prstGeom>
        </p:spPr>
        <p:txBody>
          <a:bodyPr lIns="88459" tIns="44230" rIns="88459" bIns="44230" anchor="t"/>
          <a:lstStyle>
            <a:lvl1pPr algn="l">
              <a:defRPr sz="39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11027" y="2746575"/>
            <a:ext cx="7650956" cy="1417538"/>
          </a:xfrm>
          <a:prstGeom prst="rect">
            <a:avLst/>
          </a:prstGeom>
        </p:spPr>
        <p:txBody>
          <a:bodyPr lIns="88459" tIns="44230" rIns="88459" bIns="44230" anchor="b"/>
          <a:lstStyle>
            <a:lvl1pPr marL="0" indent="0">
              <a:buNone/>
              <a:defRPr sz="1900"/>
            </a:lvl1pPr>
            <a:lvl2pPr marL="442295" indent="0">
              <a:buNone/>
              <a:defRPr sz="1700"/>
            </a:lvl2pPr>
            <a:lvl3pPr marL="884591" indent="0">
              <a:buNone/>
              <a:defRPr sz="1500"/>
            </a:lvl3pPr>
            <a:lvl4pPr marL="1326886" indent="0">
              <a:buNone/>
              <a:defRPr sz="1400"/>
            </a:lvl4pPr>
            <a:lvl5pPr marL="1769181" indent="0">
              <a:buNone/>
              <a:defRPr sz="1400"/>
            </a:lvl5pPr>
            <a:lvl6pPr marL="2211476" indent="0">
              <a:buNone/>
              <a:defRPr sz="1400"/>
            </a:lvl6pPr>
            <a:lvl7pPr marL="2653772" indent="0">
              <a:buNone/>
              <a:defRPr sz="1400"/>
            </a:lvl7pPr>
            <a:lvl8pPr marL="3096067" indent="0">
              <a:buNone/>
              <a:defRPr sz="1400"/>
            </a:lvl8pPr>
            <a:lvl9pPr marL="3538362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614594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0056" y="259508"/>
            <a:ext cx="8101013" cy="1080029"/>
          </a:xfrm>
          <a:prstGeom prst="rect">
            <a:avLst/>
          </a:prstGeom>
        </p:spPr>
        <p:txBody>
          <a:bodyPr lIns="88459" tIns="44230" rIns="88459" bIns="44230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0056" y="1512041"/>
            <a:ext cx="3975497" cy="4276616"/>
          </a:xfrm>
          <a:prstGeom prst="rect">
            <a:avLst/>
          </a:prstGeom>
        </p:spPr>
        <p:txBody>
          <a:bodyPr lIns="88459" tIns="44230" rIns="88459" bIns="44230"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5572" y="1512041"/>
            <a:ext cx="3975497" cy="4276616"/>
          </a:xfrm>
          <a:prstGeom prst="rect">
            <a:avLst/>
          </a:prstGeom>
        </p:spPr>
        <p:txBody>
          <a:bodyPr lIns="88459" tIns="44230" rIns="88459" bIns="44230"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87275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0056" y="259508"/>
            <a:ext cx="8101013" cy="1080029"/>
          </a:xfrm>
          <a:prstGeom prst="rect">
            <a:avLst/>
          </a:prstGeom>
        </p:spPr>
        <p:txBody>
          <a:bodyPr lIns="88459" tIns="44230" rIns="88459" bIns="44230"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0056" y="1450540"/>
            <a:ext cx="3977060" cy="604516"/>
          </a:xfrm>
          <a:prstGeom prst="rect">
            <a:avLst/>
          </a:prstGeom>
        </p:spPr>
        <p:txBody>
          <a:bodyPr lIns="88459" tIns="44230" rIns="88459" bIns="44230" anchor="b"/>
          <a:lstStyle>
            <a:lvl1pPr marL="0" indent="0">
              <a:buNone/>
              <a:defRPr sz="2300" b="1"/>
            </a:lvl1pPr>
            <a:lvl2pPr marL="442295" indent="0">
              <a:buNone/>
              <a:defRPr sz="1900" b="1"/>
            </a:lvl2pPr>
            <a:lvl3pPr marL="884591" indent="0">
              <a:buNone/>
              <a:defRPr sz="1700" b="1"/>
            </a:lvl3pPr>
            <a:lvl4pPr marL="1326886" indent="0">
              <a:buNone/>
              <a:defRPr sz="1500" b="1"/>
            </a:lvl4pPr>
            <a:lvl5pPr marL="1769181" indent="0">
              <a:buNone/>
              <a:defRPr sz="1500" b="1"/>
            </a:lvl5pPr>
            <a:lvl6pPr marL="2211476" indent="0">
              <a:buNone/>
              <a:defRPr sz="1500" b="1"/>
            </a:lvl6pPr>
            <a:lvl7pPr marL="2653772" indent="0">
              <a:buNone/>
              <a:defRPr sz="1500" b="1"/>
            </a:lvl7pPr>
            <a:lvl8pPr marL="3096067" indent="0">
              <a:buNone/>
              <a:defRPr sz="1500" b="1"/>
            </a:lvl8pPr>
            <a:lvl9pPr marL="3538362" indent="0">
              <a:buNone/>
              <a:defRPr sz="15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0056" y="2055056"/>
            <a:ext cx="3977060" cy="3733601"/>
          </a:xfrm>
          <a:prstGeom prst="rect">
            <a:avLst/>
          </a:prstGeom>
        </p:spPr>
        <p:txBody>
          <a:bodyPr lIns="88459" tIns="44230" rIns="88459" bIns="44230"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572447" y="1450540"/>
            <a:ext cx="3978622" cy="604516"/>
          </a:xfrm>
          <a:prstGeom prst="rect">
            <a:avLst/>
          </a:prstGeom>
        </p:spPr>
        <p:txBody>
          <a:bodyPr lIns="88459" tIns="44230" rIns="88459" bIns="44230" anchor="b"/>
          <a:lstStyle>
            <a:lvl1pPr marL="0" indent="0">
              <a:buNone/>
              <a:defRPr sz="2300" b="1"/>
            </a:lvl1pPr>
            <a:lvl2pPr marL="442295" indent="0">
              <a:buNone/>
              <a:defRPr sz="1900" b="1"/>
            </a:lvl2pPr>
            <a:lvl3pPr marL="884591" indent="0">
              <a:buNone/>
              <a:defRPr sz="1700" b="1"/>
            </a:lvl3pPr>
            <a:lvl4pPr marL="1326886" indent="0">
              <a:buNone/>
              <a:defRPr sz="1500" b="1"/>
            </a:lvl4pPr>
            <a:lvl5pPr marL="1769181" indent="0">
              <a:buNone/>
              <a:defRPr sz="1500" b="1"/>
            </a:lvl5pPr>
            <a:lvl6pPr marL="2211476" indent="0">
              <a:buNone/>
              <a:defRPr sz="1500" b="1"/>
            </a:lvl6pPr>
            <a:lvl7pPr marL="2653772" indent="0">
              <a:buNone/>
              <a:defRPr sz="1500" b="1"/>
            </a:lvl7pPr>
            <a:lvl8pPr marL="3096067" indent="0">
              <a:buNone/>
              <a:defRPr sz="1500" b="1"/>
            </a:lvl8pPr>
            <a:lvl9pPr marL="3538362" indent="0">
              <a:buNone/>
              <a:defRPr sz="15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572447" y="2055056"/>
            <a:ext cx="3978622" cy="3733601"/>
          </a:xfrm>
          <a:prstGeom prst="rect">
            <a:avLst/>
          </a:prstGeom>
        </p:spPr>
        <p:txBody>
          <a:bodyPr lIns="88459" tIns="44230" rIns="88459" bIns="44230"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8671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0056" y="259508"/>
            <a:ext cx="8101013" cy="1080029"/>
          </a:xfrm>
          <a:prstGeom prst="rect">
            <a:avLst/>
          </a:prstGeom>
        </p:spPr>
        <p:txBody>
          <a:bodyPr lIns="88459" tIns="44230" rIns="88459" bIns="44230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52838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1843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0057" y="258007"/>
            <a:ext cx="2961308" cy="1098030"/>
          </a:xfrm>
          <a:prstGeom prst="rect">
            <a:avLst/>
          </a:prstGeom>
        </p:spPr>
        <p:txBody>
          <a:bodyPr lIns="88459" tIns="44230" rIns="88459" bIns="44230" anchor="b"/>
          <a:lstStyle>
            <a:lvl1pPr algn="l">
              <a:defRPr sz="19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19190" y="258007"/>
            <a:ext cx="5031879" cy="5530650"/>
          </a:xfrm>
          <a:prstGeom prst="rect">
            <a:avLst/>
          </a:prstGeom>
        </p:spPr>
        <p:txBody>
          <a:bodyPr lIns="88459" tIns="44230" rIns="88459" bIns="44230"/>
          <a:lstStyle>
            <a:lvl1pPr>
              <a:defRPr sz="3100"/>
            </a:lvl1pPr>
            <a:lvl2pPr>
              <a:defRPr sz="2700"/>
            </a:lvl2pPr>
            <a:lvl3pPr>
              <a:defRPr sz="23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0057" y="1356037"/>
            <a:ext cx="2961308" cy="4432620"/>
          </a:xfrm>
          <a:prstGeom prst="rect">
            <a:avLst/>
          </a:prstGeom>
        </p:spPr>
        <p:txBody>
          <a:bodyPr lIns="88459" tIns="44230" rIns="88459" bIns="44230"/>
          <a:lstStyle>
            <a:lvl1pPr marL="0" indent="0">
              <a:buNone/>
              <a:defRPr sz="1400"/>
            </a:lvl1pPr>
            <a:lvl2pPr marL="442295" indent="0">
              <a:buNone/>
              <a:defRPr sz="1200"/>
            </a:lvl2pPr>
            <a:lvl3pPr marL="884591" indent="0">
              <a:buNone/>
              <a:defRPr sz="1000"/>
            </a:lvl3pPr>
            <a:lvl4pPr marL="1326886" indent="0">
              <a:buNone/>
              <a:defRPr sz="900"/>
            </a:lvl4pPr>
            <a:lvl5pPr marL="1769181" indent="0">
              <a:buNone/>
              <a:defRPr sz="900"/>
            </a:lvl5pPr>
            <a:lvl6pPr marL="2211476" indent="0">
              <a:buNone/>
              <a:defRPr sz="900"/>
            </a:lvl6pPr>
            <a:lvl7pPr marL="2653772" indent="0">
              <a:buNone/>
              <a:defRPr sz="900"/>
            </a:lvl7pPr>
            <a:lvl8pPr marL="3096067" indent="0">
              <a:buNone/>
              <a:defRPr sz="900"/>
            </a:lvl8pPr>
            <a:lvl9pPr marL="3538362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153497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64284" y="4536122"/>
            <a:ext cx="5400675" cy="535515"/>
          </a:xfrm>
          <a:prstGeom prst="rect">
            <a:avLst/>
          </a:prstGeom>
        </p:spPr>
        <p:txBody>
          <a:bodyPr lIns="88459" tIns="44230" rIns="88459" bIns="44230" anchor="b"/>
          <a:lstStyle>
            <a:lvl1pPr algn="l">
              <a:defRPr sz="19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64284" y="579016"/>
            <a:ext cx="5400675" cy="3888105"/>
          </a:xfrm>
          <a:prstGeom prst="rect">
            <a:avLst/>
          </a:prstGeom>
        </p:spPr>
        <p:txBody>
          <a:bodyPr lIns="88459" tIns="44230" rIns="88459" bIns="44230"/>
          <a:lstStyle>
            <a:lvl1pPr marL="0" indent="0">
              <a:buNone/>
              <a:defRPr sz="3100"/>
            </a:lvl1pPr>
            <a:lvl2pPr marL="442295" indent="0">
              <a:buNone/>
              <a:defRPr sz="2700"/>
            </a:lvl2pPr>
            <a:lvl3pPr marL="884591" indent="0">
              <a:buNone/>
              <a:defRPr sz="2300"/>
            </a:lvl3pPr>
            <a:lvl4pPr marL="1326886" indent="0">
              <a:buNone/>
              <a:defRPr sz="1900"/>
            </a:lvl4pPr>
            <a:lvl5pPr marL="1769181" indent="0">
              <a:buNone/>
              <a:defRPr sz="1900"/>
            </a:lvl5pPr>
            <a:lvl6pPr marL="2211476" indent="0">
              <a:buNone/>
              <a:defRPr sz="1900"/>
            </a:lvl6pPr>
            <a:lvl7pPr marL="2653772" indent="0">
              <a:buNone/>
              <a:defRPr sz="1900"/>
            </a:lvl7pPr>
            <a:lvl8pPr marL="3096067" indent="0">
              <a:buNone/>
              <a:defRPr sz="1900"/>
            </a:lvl8pPr>
            <a:lvl9pPr marL="3538362" indent="0">
              <a:buNone/>
              <a:defRPr sz="19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64284" y="5071637"/>
            <a:ext cx="5400675" cy="760520"/>
          </a:xfrm>
          <a:prstGeom prst="rect">
            <a:avLst/>
          </a:prstGeom>
        </p:spPr>
        <p:txBody>
          <a:bodyPr lIns="88459" tIns="44230" rIns="88459" bIns="44230"/>
          <a:lstStyle>
            <a:lvl1pPr marL="0" indent="0">
              <a:buNone/>
              <a:defRPr sz="1400"/>
            </a:lvl1pPr>
            <a:lvl2pPr marL="442295" indent="0">
              <a:buNone/>
              <a:defRPr sz="1200"/>
            </a:lvl2pPr>
            <a:lvl3pPr marL="884591" indent="0">
              <a:buNone/>
              <a:defRPr sz="1000"/>
            </a:lvl3pPr>
            <a:lvl4pPr marL="1326886" indent="0">
              <a:buNone/>
              <a:defRPr sz="900"/>
            </a:lvl4pPr>
            <a:lvl5pPr marL="1769181" indent="0">
              <a:buNone/>
              <a:defRPr sz="900"/>
            </a:lvl5pPr>
            <a:lvl6pPr marL="2211476" indent="0">
              <a:buNone/>
              <a:defRPr sz="900"/>
            </a:lvl6pPr>
            <a:lvl7pPr marL="2653772" indent="0">
              <a:buNone/>
              <a:defRPr sz="900"/>
            </a:lvl7pPr>
            <a:lvl8pPr marL="3096067" indent="0">
              <a:buNone/>
              <a:defRPr sz="900"/>
            </a:lvl8pPr>
            <a:lvl9pPr marL="3538362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12629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8" descr="首頁-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48" t="548" r="209" b="5527"/>
          <a:stretch>
            <a:fillRect/>
          </a:stretch>
        </p:blipFill>
        <p:spPr bwMode="auto">
          <a:xfrm>
            <a:off x="0" y="0"/>
            <a:ext cx="9001125" cy="648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19" descr="icon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" y="1179513"/>
            <a:ext cx="5956300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92" r:id="rId1"/>
    <p:sldLayoutId id="2147483993" r:id="rId2"/>
    <p:sldLayoutId id="2147483994" r:id="rId3"/>
    <p:sldLayoutId id="2147483995" r:id="rId4"/>
    <p:sldLayoutId id="2147483996" r:id="rId5"/>
    <p:sldLayoutId id="2147483997" r:id="rId6"/>
    <p:sldLayoutId id="2147483998" r:id="rId7"/>
    <p:sldLayoutId id="2147483999" r:id="rId8"/>
    <p:sldLayoutId id="2147484000" r:id="rId9"/>
    <p:sldLayoutId id="2147484001" r:id="rId10"/>
    <p:sldLayoutId id="2147484002" r:id="rId11"/>
    <p:sldLayoutId id="2147484003" r:id="rId12"/>
    <p:sldLayoutId id="2147484004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3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300">
          <a:solidFill>
            <a:schemeClr val="tx2"/>
          </a:solidFill>
          <a:latin typeface="Arial" charset="0"/>
          <a:ea typeface="新細明體" pitchFamily="18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300">
          <a:solidFill>
            <a:schemeClr val="tx2"/>
          </a:solidFill>
          <a:latin typeface="Arial" charset="0"/>
          <a:ea typeface="新細明體" pitchFamily="18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300">
          <a:solidFill>
            <a:schemeClr val="tx2"/>
          </a:solidFill>
          <a:latin typeface="Arial" charset="0"/>
          <a:ea typeface="新細明體" pitchFamily="18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300">
          <a:solidFill>
            <a:schemeClr val="tx2"/>
          </a:solidFill>
          <a:latin typeface="Arial" charset="0"/>
          <a:ea typeface="新細明體" pitchFamily="18" charset="-120"/>
        </a:defRPr>
      </a:lvl5pPr>
      <a:lvl6pPr marL="442295" algn="ctr" rtl="0" fontAlgn="base">
        <a:spcBef>
          <a:spcPct val="0"/>
        </a:spcBef>
        <a:spcAft>
          <a:spcPct val="0"/>
        </a:spcAft>
        <a:defRPr kumimoji="1" sz="4300">
          <a:solidFill>
            <a:schemeClr val="tx2"/>
          </a:solidFill>
          <a:latin typeface="Arial" charset="0"/>
          <a:ea typeface="新細明體" pitchFamily="18" charset="-120"/>
        </a:defRPr>
      </a:lvl6pPr>
      <a:lvl7pPr marL="884591" algn="ctr" rtl="0" fontAlgn="base">
        <a:spcBef>
          <a:spcPct val="0"/>
        </a:spcBef>
        <a:spcAft>
          <a:spcPct val="0"/>
        </a:spcAft>
        <a:defRPr kumimoji="1" sz="4300">
          <a:solidFill>
            <a:schemeClr val="tx2"/>
          </a:solidFill>
          <a:latin typeface="Arial" charset="0"/>
          <a:ea typeface="新細明體" pitchFamily="18" charset="-120"/>
        </a:defRPr>
      </a:lvl7pPr>
      <a:lvl8pPr marL="1326886" algn="ctr" rtl="0" fontAlgn="base">
        <a:spcBef>
          <a:spcPct val="0"/>
        </a:spcBef>
        <a:spcAft>
          <a:spcPct val="0"/>
        </a:spcAft>
        <a:defRPr kumimoji="1" sz="4300">
          <a:solidFill>
            <a:schemeClr val="tx2"/>
          </a:solidFill>
          <a:latin typeface="Arial" charset="0"/>
          <a:ea typeface="新細明體" pitchFamily="18" charset="-120"/>
        </a:defRPr>
      </a:lvl8pPr>
      <a:lvl9pPr marL="1769181" algn="ctr" rtl="0" fontAlgn="base">
        <a:spcBef>
          <a:spcPct val="0"/>
        </a:spcBef>
        <a:spcAft>
          <a:spcPct val="0"/>
        </a:spcAft>
        <a:defRPr kumimoji="1" sz="4300">
          <a:solidFill>
            <a:schemeClr val="tx2"/>
          </a:solidFill>
          <a:latin typeface="Arial" charset="0"/>
          <a:ea typeface="新細明體" pitchFamily="18" charset="-120"/>
        </a:defRPr>
      </a:lvl9pPr>
    </p:titleStyle>
    <p:bodyStyle>
      <a:lvl1pPr marL="330200" indent="-330200" algn="l" rtl="0" eaLnBrk="0" fontAlgn="base" hangingPunct="0">
        <a:spcBef>
          <a:spcPct val="20000"/>
        </a:spcBef>
        <a:spcAft>
          <a:spcPct val="0"/>
        </a:spcAft>
        <a:buChar char="•"/>
        <a:defRPr kumimoji="1" sz="3100">
          <a:solidFill>
            <a:schemeClr val="tx1"/>
          </a:solidFill>
          <a:latin typeface="+mn-lt"/>
          <a:ea typeface="+mn-ea"/>
          <a:cs typeface="+mn-cs"/>
        </a:defRPr>
      </a:lvl1pPr>
      <a:lvl2pPr marL="717550" indent="-276225" algn="l" rtl="0" eaLnBrk="0" fontAlgn="base" hangingPunct="0">
        <a:spcBef>
          <a:spcPct val="20000"/>
        </a:spcBef>
        <a:spcAft>
          <a:spcPct val="0"/>
        </a:spcAft>
        <a:buChar char="–"/>
        <a:defRPr kumimoji="1" sz="2700">
          <a:solidFill>
            <a:schemeClr val="tx1"/>
          </a:solidFill>
          <a:latin typeface="+mn-lt"/>
          <a:ea typeface="+mn-ea"/>
        </a:defRPr>
      </a:lvl2pPr>
      <a:lvl3pPr marL="1104900" indent="-220663" algn="l" rtl="0" eaLnBrk="0" fontAlgn="base" hangingPunct="0">
        <a:spcBef>
          <a:spcPct val="20000"/>
        </a:spcBef>
        <a:spcAft>
          <a:spcPct val="0"/>
        </a:spcAft>
        <a:buChar char="•"/>
        <a:defRPr kumimoji="1" sz="2300">
          <a:solidFill>
            <a:schemeClr val="tx1"/>
          </a:solidFill>
          <a:latin typeface="+mn-lt"/>
          <a:ea typeface="+mn-ea"/>
        </a:defRPr>
      </a:lvl3pPr>
      <a:lvl4pPr marL="1547813" indent="-220663" algn="l" rtl="0" eaLnBrk="0" fontAlgn="base" hangingPunct="0">
        <a:spcBef>
          <a:spcPct val="20000"/>
        </a:spcBef>
        <a:spcAft>
          <a:spcPct val="0"/>
        </a:spcAft>
        <a:buChar char="–"/>
        <a:defRPr kumimoji="1" sz="1900">
          <a:solidFill>
            <a:schemeClr val="tx1"/>
          </a:solidFill>
          <a:latin typeface="+mn-lt"/>
          <a:ea typeface="+mn-ea"/>
        </a:defRPr>
      </a:lvl4pPr>
      <a:lvl5pPr marL="1989138" indent="-220663" algn="l" rtl="0" eaLnBrk="0" fontAlgn="base" hangingPunct="0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5pPr>
      <a:lvl6pPr marL="2432624" indent="-221148" algn="l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6pPr>
      <a:lvl7pPr marL="2874919" indent="-221148" algn="l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7pPr>
      <a:lvl8pPr marL="3317215" indent="-221148" algn="l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8pPr>
      <a:lvl9pPr marL="3759510" indent="-221148" algn="l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88459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42295" algn="l" defTabSz="88459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84591" algn="l" defTabSz="88459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26886" algn="l" defTabSz="88459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69181" algn="l" defTabSz="88459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211476" algn="l" defTabSz="88459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53772" algn="l" defTabSz="88459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96067" algn="l" defTabSz="88459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538362" algn="l" defTabSz="88459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標題版面配置區 1"/>
          <p:cNvSpPr>
            <a:spLocks noGrp="1"/>
          </p:cNvSpPr>
          <p:nvPr>
            <p:ph type="title"/>
          </p:nvPr>
        </p:nvSpPr>
        <p:spPr bwMode="auto">
          <a:xfrm>
            <a:off x="449263" y="258763"/>
            <a:ext cx="8102600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8459" tIns="44230" rIns="88459" bIns="4423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3075" name="文字版面配置區 2"/>
          <p:cNvSpPr>
            <a:spLocks noGrp="1"/>
          </p:cNvSpPr>
          <p:nvPr>
            <p:ph type="body" idx="1"/>
          </p:nvPr>
        </p:nvSpPr>
        <p:spPr bwMode="auto">
          <a:xfrm>
            <a:off x="449263" y="1511300"/>
            <a:ext cx="8102600" cy="42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8459" tIns="44230" rIns="88459" bIns="4423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49263" y="6005513"/>
            <a:ext cx="2101850" cy="346075"/>
          </a:xfrm>
          <a:prstGeom prst="rect">
            <a:avLst/>
          </a:prstGeom>
        </p:spPr>
        <p:txBody>
          <a:bodyPr vert="horz" lIns="88459" tIns="44230" rIns="88459" bIns="44230" rtlCol="0" anchor="ctr"/>
          <a:lstStyle>
            <a:lvl1pPr algn="l" defTabSz="884591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prstClr val="black">
                    <a:tint val="75000"/>
                  </a:prstClr>
                </a:solidFill>
                <a:latin typeface="Calibri"/>
                <a:ea typeface="新細明體"/>
              </a:defRPr>
            </a:lvl1pPr>
          </a:lstStyle>
          <a:p>
            <a:pPr>
              <a:defRPr/>
            </a:pPr>
            <a:fld id="{93CF5210-F23D-4A9D-B3DE-433FCFF1F045}" type="datetime1">
              <a:rPr lang="zh-TW" altLang="en-US"/>
              <a:pPr>
                <a:defRPr/>
              </a:pPr>
              <a:t>2016/4/18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74988" y="6005513"/>
            <a:ext cx="2851150" cy="346075"/>
          </a:xfrm>
          <a:prstGeom prst="rect">
            <a:avLst/>
          </a:prstGeom>
        </p:spPr>
        <p:txBody>
          <a:bodyPr vert="horz" lIns="88459" tIns="44230" rIns="88459" bIns="44230" rtlCol="0" anchor="ctr"/>
          <a:lstStyle>
            <a:lvl1pPr algn="ctr" defTabSz="884591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prstClr val="black">
                    <a:tint val="75000"/>
                  </a:prstClr>
                </a:solidFill>
                <a:latin typeface="Calibri"/>
                <a:ea typeface="新細明體"/>
              </a:defRPr>
            </a:lvl1pPr>
          </a:lstStyle>
          <a:p>
            <a:pPr>
              <a:defRPr/>
            </a:pPr>
            <a:r>
              <a:rPr lang="en-US" altLang="zh-TW"/>
              <a:t>Confidential, Internal Circulating only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0013" y="6005513"/>
            <a:ext cx="2101850" cy="346075"/>
          </a:xfrm>
          <a:prstGeom prst="rect">
            <a:avLst/>
          </a:prstGeom>
        </p:spPr>
        <p:txBody>
          <a:bodyPr vert="horz" lIns="88459" tIns="44230" rIns="88459" bIns="44230" rtlCol="0" anchor="ctr"/>
          <a:lstStyle>
            <a:lvl1pPr algn="r" defTabSz="884591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prstClr val="black">
                    <a:tint val="75000"/>
                  </a:prstClr>
                </a:solidFill>
                <a:latin typeface="Calibri"/>
                <a:ea typeface="新細明體"/>
              </a:defRPr>
            </a:lvl1pPr>
          </a:lstStyle>
          <a:p>
            <a:pPr>
              <a:defRPr/>
            </a:pPr>
            <a:fld id="{CBDF1B2D-F686-4D75-9AE5-1358D76321EF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7" r:id="rId1"/>
    <p:sldLayoutId id="2147484008" r:id="rId2"/>
    <p:sldLayoutId id="2147484009" r:id="rId3"/>
    <p:sldLayoutId id="2147484010" r:id="rId4"/>
    <p:sldLayoutId id="2147484011" r:id="rId5"/>
    <p:sldLayoutId id="2147484012" r:id="rId6"/>
    <p:sldLayoutId id="2147484013" r:id="rId7"/>
    <p:sldLayoutId id="2147484014" r:id="rId8"/>
    <p:sldLayoutId id="2147484015" r:id="rId9"/>
    <p:sldLayoutId id="2147484016" r:id="rId10"/>
    <p:sldLayoutId id="2147484017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884238" rtl="0" eaLnBrk="0" fontAlgn="base" hangingPunct="0">
        <a:spcBef>
          <a:spcPct val="0"/>
        </a:spcBef>
        <a:spcAft>
          <a:spcPct val="0"/>
        </a:spcAft>
        <a:defRPr sz="4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84238" rtl="0" eaLnBrk="0" fontAlgn="base" hangingPunct="0">
        <a:spcBef>
          <a:spcPct val="0"/>
        </a:spcBef>
        <a:spcAft>
          <a:spcPct val="0"/>
        </a:spcAft>
        <a:defRPr sz="4300">
          <a:solidFill>
            <a:schemeClr val="tx1"/>
          </a:solidFill>
          <a:latin typeface="Calibri" pitchFamily="34" charset="0"/>
          <a:ea typeface="新細明體" pitchFamily="18" charset="-120"/>
        </a:defRPr>
      </a:lvl2pPr>
      <a:lvl3pPr algn="ctr" defTabSz="884238" rtl="0" eaLnBrk="0" fontAlgn="base" hangingPunct="0">
        <a:spcBef>
          <a:spcPct val="0"/>
        </a:spcBef>
        <a:spcAft>
          <a:spcPct val="0"/>
        </a:spcAft>
        <a:defRPr sz="4300">
          <a:solidFill>
            <a:schemeClr val="tx1"/>
          </a:solidFill>
          <a:latin typeface="Calibri" pitchFamily="34" charset="0"/>
          <a:ea typeface="新細明體" pitchFamily="18" charset="-120"/>
        </a:defRPr>
      </a:lvl3pPr>
      <a:lvl4pPr algn="ctr" defTabSz="884238" rtl="0" eaLnBrk="0" fontAlgn="base" hangingPunct="0">
        <a:spcBef>
          <a:spcPct val="0"/>
        </a:spcBef>
        <a:spcAft>
          <a:spcPct val="0"/>
        </a:spcAft>
        <a:defRPr sz="4300">
          <a:solidFill>
            <a:schemeClr val="tx1"/>
          </a:solidFill>
          <a:latin typeface="Calibri" pitchFamily="34" charset="0"/>
          <a:ea typeface="新細明體" pitchFamily="18" charset="-120"/>
        </a:defRPr>
      </a:lvl4pPr>
      <a:lvl5pPr algn="ctr" defTabSz="884238" rtl="0" eaLnBrk="0" fontAlgn="base" hangingPunct="0">
        <a:spcBef>
          <a:spcPct val="0"/>
        </a:spcBef>
        <a:spcAft>
          <a:spcPct val="0"/>
        </a:spcAft>
        <a:defRPr sz="4300">
          <a:solidFill>
            <a:schemeClr val="tx1"/>
          </a:solidFill>
          <a:latin typeface="Calibri" pitchFamily="34" charset="0"/>
          <a:ea typeface="新細明體" pitchFamily="18" charset="-120"/>
        </a:defRPr>
      </a:lvl5pPr>
      <a:lvl6pPr marL="457200" algn="ctr" defTabSz="884238" rtl="0" fontAlgn="base">
        <a:spcBef>
          <a:spcPct val="0"/>
        </a:spcBef>
        <a:spcAft>
          <a:spcPct val="0"/>
        </a:spcAft>
        <a:defRPr sz="4300">
          <a:solidFill>
            <a:schemeClr val="tx1"/>
          </a:solidFill>
          <a:latin typeface="Calibri" pitchFamily="34" charset="0"/>
          <a:ea typeface="新細明體" pitchFamily="18" charset="-120"/>
        </a:defRPr>
      </a:lvl6pPr>
      <a:lvl7pPr marL="914400" algn="ctr" defTabSz="884238" rtl="0" fontAlgn="base">
        <a:spcBef>
          <a:spcPct val="0"/>
        </a:spcBef>
        <a:spcAft>
          <a:spcPct val="0"/>
        </a:spcAft>
        <a:defRPr sz="4300">
          <a:solidFill>
            <a:schemeClr val="tx1"/>
          </a:solidFill>
          <a:latin typeface="Calibri" pitchFamily="34" charset="0"/>
          <a:ea typeface="新細明體" pitchFamily="18" charset="-120"/>
        </a:defRPr>
      </a:lvl7pPr>
      <a:lvl8pPr marL="1371600" algn="ctr" defTabSz="884238" rtl="0" fontAlgn="base">
        <a:spcBef>
          <a:spcPct val="0"/>
        </a:spcBef>
        <a:spcAft>
          <a:spcPct val="0"/>
        </a:spcAft>
        <a:defRPr sz="4300">
          <a:solidFill>
            <a:schemeClr val="tx1"/>
          </a:solidFill>
          <a:latin typeface="Calibri" pitchFamily="34" charset="0"/>
          <a:ea typeface="新細明體" pitchFamily="18" charset="-120"/>
        </a:defRPr>
      </a:lvl8pPr>
      <a:lvl9pPr marL="1828800" algn="ctr" defTabSz="884238" rtl="0" fontAlgn="base">
        <a:spcBef>
          <a:spcPct val="0"/>
        </a:spcBef>
        <a:spcAft>
          <a:spcPct val="0"/>
        </a:spcAft>
        <a:defRPr sz="4300">
          <a:solidFill>
            <a:schemeClr val="tx1"/>
          </a:solidFill>
          <a:latin typeface="Calibri" pitchFamily="34" charset="0"/>
          <a:ea typeface="新細明體" pitchFamily="18" charset="-120"/>
        </a:defRPr>
      </a:lvl9pPr>
    </p:titleStyle>
    <p:bodyStyle>
      <a:lvl1pPr marL="330200" indent="-330200" algn="l" defTabSz="884238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17550" indent="-276225" algn="l" defTabSz="884238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0663" algn="l" defTabSz="884238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547813" indent="-220663" algn="l" defTabSz="884238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89138" indent="-220663" algn="l" defTabSz="884238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32624" indent="-221148" algn="l" defTabSz="884591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4919" indent="-221148" algn="l" defTabSz="884591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17215" indent="-221148" algn="l" defTabSz="884591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759510" indent="-221148" algn="l" defTabSz="884591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88459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42295" algn="l" defTabSz="88459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84591" algn="l" defTabSz="88459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26886" algn="l" defTabSz="88459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69181" algn="l" defTabSz="88459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211476" algn="l" defTabSz="88459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53772" algn="l" defTabSz="88459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96067" algn="l" defTabSz="88459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538362" algn="l" defTabSz="88459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michael.wang@taifo.com.tw" TargetMode="Externa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Confidential, Internal Circulating only</a:t>
            </a: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723A11-AFC2-4E14-9845-D94AD46BF534}" type="slidenum">
              <a:rPr lang="zh-TW" altLang="en-US" smtClean="0"/>
              <a:pPr>
                <a:defRPr/>
              </a:pPr>
              <a:t>1</a:t>
            </a:fld>
            <a:endParaRPr lang="zh-TW" altLang="en-US"/>
          </a:p>
        </p:txBody>
      </p:sp>
      <p:sp>
        <p:nvSpPr>
          <p:cNvPr id="6" name="圓角矩形 5"/>
          <p:cNvSpPr/>
          <p:nvPr/>
        </p:nvSpPr>
        <p:spPr bwMode="auto">
          <a:xfrm>
            <a:off x="318473" y="935831"/>
            <a:ext cx="8364179" cy="1944216"/>
          </a:xfrm>
          <a:prstGeom prst="roundRect">
            <a:avLst/>
          </a:prstGeom>
          <a:solidFill>
            <a:srgbClr val="C00000"/>
          </a:solidFill>
          <a:ln>
            <a:solidFill>
              <a:srgbClr val="CCECFF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88459" tIns="44230" rIns="88459" bIns="44230" anchor="ctr"/>
          <a:lstStyle/>
          <a:p>
            <a:pPr algn="ctr">
              <a:lnSpc>
                <a:spcPct val="150000"/>
              </a:lnSpc>
              <a:defRPr/>
            </a:pPr>
            <a:r>
              <a:rPr lang="zh-TW" altLang="en-US" sz="4400" b="1" u="sng" dirty="0" smtClean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台  </a:t>
            </a:r>
            <a:r>
              <a:rPr lang="zh-TW" altLang="en-US" sz="44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灣  智  慧  光  網</a:t>
            </a:r>
            <a:r>
              <a:rPr lang="en-US" altLang="zh-TW" sz="44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44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en-US" altLang="zh-TW" sz="3600" b="1" dirty="0" err="1">
                <a:solidFill>
                  <a:srgbClr val="FFFF00"/>
                </a:solidFill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TaNet</a:t>
            </a:r>
            <a:r>
              <a:rPr lang="zh-TW" altLang="en-US" sz="3600" b="1" dirty="0">
                <a:solidFill>
                  <a:srgbClr val="FFFF00"/>
                </a:solidFill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 </a:t>
            </a:r>
            <a:r>
              <a:rPr lang="zh-TW" altLang="en-US" sz="4400" b="1" dirty="0" smtClean="0">
                <a:solidFill>
                  <a:srgbClr val="FFFF00"/>
                </a:solidFill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專用</a:t>
            </a:r>
            <a:r>
              <a:rPr lang="zh-TW" altLang="en-US" sz="4400" b="1" dirty="0">
                <a:solidFill>
                  <a:srgbClr val="FFFF00"/>
                </a:solidFill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光纖</a:t>
            </a:r>
            <a:r>
              <a:rPr lang="zh-TW" altLang="en-US" sz="4400" b="1" dirty="0" smtClean="0">
                <a:solidFill>
                  <a:srgbClr val="FFFF00"/>
                </a:solidFill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網路專案報告</a:t>
            </a:r>
            <a:endParaRPr lang="zh-TW" altLang="en-US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標楷體" panose="03000509000000000000" pitchFamily="65" charset="-120"/>
              <a:cs typeface="Arial" panose="020B0604020202020204" pitchFamily="34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5611123" y="4600805"/>
            <a:ext cx="3390002" cy="799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8459" tIns="44230" rIns="88459" bIns="44230" numCol="1" anchor="ctr" anchorCtr="0" compatLnSpc="1">
            <a:prstTxWarp prst="textNoShape">
              <a:avLst/>
            </a:prstTxWarp>
          </a:bodyPr>
          <a:lstStyle>
            <a:lvl1pPr algn="ctr" defTabSz="884238" rtl="0" eaLnBrk="0" fontAlgn="base" hangingPunct="0">
              <a:spcBef>
                <a:spcPct val="0"/>
              </a:spcBef>
              <a:spcAft>
                <a:spcPct val="0"/>
              </a:spcAft>
              <a:defRPr sz="4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884238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algn="ctr" defTabSz="884238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algn="ctr" defTabSz="884238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algn="ctr" defTabSz="884238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457200" algn="ctr" defTabSz="884238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914400" algn="ctr" defTabSz="884238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1371600" algn="ctr" defTabSz="884238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1828800" algn="ctr" defTabSz="884238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pPr algn="l" eaLnBrk="1" hangingPunct="1"/>
            <a:r>
              <a:rPr kumimoji="0" lang="zh-TW" altLang="en-US" sz="1800" b="1" dirty="0" smtClean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專案窗口 </a:t>
            </a:r>
            <a:r>
              <a:rPr kumimoji="0" lang="en-US" altLang="zh-TW" sz="1800" b="1" dirty="0" smtClean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: </a:t>
            </a:r>
            <a:r>
              <a:rPr kumimoji="0" lang="zh-TW" altLang="en-US" sz="1800" b="1" dirty="0" smtClean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王耀德</a:t>
            </a:r>
            <a:endParaRPr kumimoji="0" lang="en-US" altLang="zh-TW" sz="1800" b="1" dirty="0" smtClean="0">
              <a:latin typeface="Arial" panose="020B0604020202020204" pitchFamily="34" charset="0"/>
              <a:ea typeface="標楷體" panose="03000509000000000000" pitchFamily="65" charset="-120"/>
              <a:cs typeface="Arial" panose="020B0604020202020204" pitchFamily="34" charset="0"/>
            </a:endParaRPr>
          </a:p>
          <a:p>
            <a:pPr algn="l" eaLnBrk="1" hangingPunct="1"/>
            <a:r>
              <a:rPr kumimoji="0" lang="zh-TW" altLang="en-US" sz="1800" b="1" dirty="0" smtClean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連絡電話 </a:t>
            </a:r>
            <a:r>
              <a:rPr kumimoji="0" lang="en-US" altLang="zh-TW" sz="1800" b="1" dirty="0" smtClean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: 0925-671828</a:t>
            </a:r>
          </a:p>
          <a:p>
            <a:pPr algn="l" eaLnBrk="1" hangingPunct="1"/>
            <a:r>
              <a:rPr kumimoji="0" lang="en-US" altLang="zh-TW" sz="1800" b="1" dirty="0" smtClean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E-mail : </a:t>
            </a:r>
          </a:p>
          <a:p>
            <a:pPr algn="l" eaLnBrk="1" hangingPunct="1"/>
            <a:r>
              <a:rPr kumimoji="0" lang="en-US" altLang="zh-TW" sz="1800" b="1" dirty="0" smtClean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  <a:hlinkClick r:id="rId2"/>
              </a:rPr>
              <a:t>michael.wang@taifo.com.tw</a:t>
            </a:r>
            <a:endParaRPr kumimoji="0" lang="en-US" altLang="zh-TW" sz="1800" b="1" dirty="0" smtClean="0">
              <a:latin typeface="Arial" panose="020B0604020202020204" pitchFamily="34" charset="0"/>
              <a:ea typeface="標楷體" panose="03000509000000000000" pitchFamily="65" charset="-120"/>
              <a:cs typeface="Arial" panose="020B0604020202020204" pitchFamily="34" charset="0"/>
            </a:endParaRPr>
          </a:p>
          <a:p>
            <a:pPr algn="l" eaLnBrk="1" hangingPunct="1"/>
            <a:endParaRPr kumimoji="0" lang="zh-TW" altLang="en-US" sz="1800" b="1" dirty="0">
              <a:latin typeface="Arial" panose="020B0604020202020204" pitchFamily="34" charset="0"/>
              <a:ea typeface="標楷體" panose="03000509000000000000" pitchFamily="65" charset="-12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366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49263" y="143742"/>
            <a:ext cx="8102600" cy="720081"/>
          </a:xfrm>
        </p:spPr>
        <p:txBody>
          <a:bodyPr>
            <a:normAutofit/>
          </a:bodyPr>
          <a:lstStyle/>
          <a:p>
            <a:r>
              <a:rPr lang="zh-TW" altLang="en-US" sz="3200" dirty="0"/>
              <a:t>企業</a:t>
            </a:r>
            <a:r>
              <a:rPr lang="zh-TW" altLang="en-US" sz="3200" dirty="0" smtClean="0"/>
              <a:t>光纖</a:t>
            </a:r>
            <a:r>
              <a:rPr lang="en-US" altLang="zh-TW" sz="3200" dirty="0" smtClean="0"/>
              <a:t>(</a:t>
            </a:r>
            <a:r>
              <a:rPr lang="zh-TW" altLang="en-US" sz="3200" dirty="0" smtClean="0"/>
              <a:t>點</a:t>
            </a:r>
            <a:r>
              <a:rPr lang="zh-TW" altLang="en-US" sz="3200" dirty="0"/>
              <a:t>對</a:t>
            </a:r>
            <a:r>
              <a:rPr lang="zh-TW" altLang="en-US" sz="3200" dirty="0" smtClean="0"/>
              <a:t>點</a:t>
            </a:r>
            <a:r>
              <a:rPr lang="en-US" altLang="zh-TW" sz="3200" dirty="0" smtClean="0"/>
              <a:t>)-</a:t>
            </a:r>
            <a:r>
              <a:rPr lang="zh-TW" altLang="en-US" sz="3200" dirty="0"/>
              <a:t>產品說明</a:t>
            </a:r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Confidential, Internal Circulating only</a:t>
            </a: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833FBB-E689-4DCA-8E05-1AF6B170689F}" type="slidenum">
              <a:rPr lang="zh-TW" altLang="en-US" smtClean="0"/>
              <a:pPr>
                <a:defRPr/>
              </a:pPr>
              <a:t>2</a:t>
            </a:fld>
            <a:endParaRPr lang="zh-TW" alt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5543331"/>
              </p:ext>
            </p:extLst>
          </p:nvPr>
        </p:nvGraphicFramePr>
        <p:xfrm>
          <a:off x="972171" y="2736031"/>
          <a:ext cx="7128791" cy="2304256"/>
        </p:xfrm>
        <a:graphic>
          <a:graphicData uri="http://schemas.openxmlformats.org/drawingml/2006/table">
            <a:tbl>
              <a:tblPr/>
              <a:tblGrid>
                <a:gridCol w="2243967"/>
                <a:gridCol w="2442412"/>
                <a:gridCol w="2442412"/>
              </a:tblGrid>
              <a:tr h="576064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標楷體" panose="03000509000000000000" pitchFamily="65" charset="-120"/>
                          <a:cs typeface="Arial" panose="020B0604020202020204" pitchFamily="34" charset="0"/>
                        </a:rPr>
                        <a:t>項目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標楷體" panose="03000509000000000000" pitchFamily="65" charset="-120"/>
                          <a:cs typeface="Arial" panose="020B0604020202020204" pitchFamily="34" charset="0"/>
                        </a:rPr>
                        <a:t>Taifo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標楷體" panose="03000509000000000000" pitchFamily="65" charset="-12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標楷體" panose="03000509000000000000" pitchFamily="65" charset="-120"/>
                          <a:cs typeface="Arial" panose="020B0604020202020204" pitchFamily="34" charset="0"/>
                        </a:rPr>
                        <a:t>頻寬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標楷體" panose="03000509000000000000" pitchFamily="65" charset="-120"/>
                          <a:cs typeface="Arial" panose="020B0604020202020204" pitchFamily="34" charset="0"/>
                        </a:rPr>
                        <a:t>一次性</a:t>
                      </a:r>
                      <a:br>
                        <a:rPr lang="zh-TW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標楷體" panose="03000509000000000000" pitchFamily="65" charset="-120"/>
                          <a:cs typeface="Arial" panose="020B0604020202020204" pitchFamily="34" charset="0"/>
                        </a:rPr>
                      </a:br>
                      <a:r>
                        <a:rPr lang="zh-TW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標楷體" panose="03000509000000000000" pitchFamily="65" charset="-120"/>
                          <a:cs typeface="Arial" panose="020B0604020202020204" pitchFamily="34" charset="0"/>
                        </a:rPr>
                        <a:t>安裝設定費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標楷體" panose="03000509000000000000" pitchFamily="65" charset="-120"/>
                          <a:cs typeface="Arial" panose="020B0604020202020204" pitchFamily="34" charset="0"/>
                        </a:rPr>
                        <a:t>企  業  光  纖</a:t>
                      </a:r>
                      <a:r>
                        <a:rPr lang="zh-TW" altLang="en-US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標楷體" panose="03000509000000000000" pitchFamily="65" charset="-120"/>
                          <a:cs typeface="Arial" panose="020B0604020202020204" pitchFamily="34" charset="0"/>
                        </a:rPr>
                        <a:t/>
                      </a:r>
                      <a:br>
                        <a:rPr lang="zh-TW" altLang="en-US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標楷體" panose="03000509000000000000" pitchFamily="65" charset="-120"/>
                          <a:cs typeface="Arial" panose="020B0604020202020204" pitchFamily="34" charset="0"/>
                        </a:rPr>
                      </a:br>
                      <a:r>
                        <a:rPr lang="zh-TW" altLang="en-US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標楷體" panose="03000509000000000000" pitchFamily="65" charset="-120"/>
                          <a:cs typeface="Arial" panose="020B0604020202020204" pitchFamily="34" charset="0"/>
                        </a:rPr>
                        <a:t>點對點專線月租費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標楷體" panose="03000509000000000000" pitchFamily="65" charset="-120"/>
                          <a:cs typeface="Arial" panose="020B0604020202020204" pitchFamily="34" charset="0"/>
                        </a:rPr>
                        <a:t>100 Mbps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標楷體" panose="03000509000000000000" pitchFamily="65" charset="-120"/>
                          <a:cs typeface="Arial" panose="020B0604020202020204" pitchFamily="34" charset="0"/>
                        </a:rPr>
                        <a:t>Free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標楷體" panose="03000509000000000000" pitchFamily="65" charset="-120"/>
                          <a:cs typeface="Arial" panose="020B0604020202020204" pitchFamily="34" charset="0"/>
                        </a:rPr>
                        <a:t>$4,950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標楷體" panose="03000509000000000000" pitchFamily="65" charset="-120"/>
                          <a:cs typeface="Arial" panose="020B0604020202020204" pitchFamily="34" charset="0"/>
                        </a:rPr>
                        <a:t>300 Mbps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標楷體" panose="03000509000000000000" pitchFamily="65" charset="-120"/>
                          <a:cs typeface="Arial" panose="020B0604020202020204" pitchFamily="34" charset="0"/>
                        </a:rPr>
                        <a:t>Free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標楷體" panose="03000509000000000000" pitchFamily="65" charset="-120"/>
                          <a:cs typeface="Arial" panose="020B0604020202020204" pitchFamily="34" charset="0"/>
                        </a:rPr>
                        <a:t>$7,500 </a:t>
                      </a:r>
                      <a:endParaRPr lang="en-US" altLang="zh-TW" sz="16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標楷體" panose="03000509000000000000" pitchFamily="65" charset="-12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972170" y="909697"/>
            <a:ext cx="71287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1800" b="1" u="sng" dirty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「企業光纖」</a:t>
            </a:r>
            <a:r>
              <a:rPr lang="zh-TW" altLang="en-US" sz="1800" b="1" u="sng" dirty="0" smtClean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產品說明：</a:t>
            </a:r>
            <a:endParaRPr lang="zh-TW" altLang="en-US" sz="1800" b="1" u="sng" dirty="0">
              <a:latin typeface="Arial" panose="020B0604020202020204" pitchFamily="34" charset="0"/>
              <a:ea typeface="標楷體" panose="03000509000000000000" pitchFamily="65" charset="-12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TW" altLang="en-US" sz="1800" b="1" dirty="0" smtClean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以</a:t>
            </a:r>
            <a:r>
              <a:rPr lang="en-US" altLang="zh-TW" sz="1800" b="1" dirty="0" smtClean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GPON(Gigabit-capable </a:t>
            </a:r>
            <a:r>
              <a:rPr lang="en-US" altLang="zh-TW" sz="1800" b="1" dirty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Passive Optical Network)</a:t>
            </a:r>
            <a:r>
              <a:rPr lang="zh-TW" altLang="en-US" sz="1800" b="1" dirty="0" smtClean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技術，</a:t>
            </a:r>
            <a:r>
              <a:rPr lang="zh-TW" altLang="en-US" sz="1800" b="1" dirty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提供</a:t>
            </a:r>
            <a:r>
              <a:rPr lang="zh-TW" altLang="en-US" sz="1800" b="1" dirty="0" smtClean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客戶光纖網路「</a:t>
            </a:r>
            <a:r>
              <a:rPr lang="zh-TW" altLang="en-US" sz="1800" b="1" dirty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端點對端點</a:t>
            </a:r>
            <a:r>
              <a:rPr lang="zh-TW" altLang="en-US" sz="1800" b="1" dirty="0" smtClean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」（</a:t>
            </a:r>
            <a:r>
              <a:rPr lang="en-US" altLang="zh-TW" sz="1800" b="1" dirty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L2 Ethernet</a:t>
            </a:r>
            <a:r>
              <a:rPr lang="zh-TW" altLang="en-US" sz="1800" b="1" dirty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）之</a:t>
            </a:r>
            <a:r>
              <a:rPr lang="zh-TW" altLang="en-US" sz="1800" b="1" dirty="0" smtClean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連接；為需有</a:t>
            </a:r>
            <a:r>
              <a:rPr lang="en-US" altLang="zh-TW" sz="1800" b="1" dirty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L2</a:t>
            </a:r>
            <a:r>
              <a:rPr lang="zh-TW" altLang="en-US" sz="1800" b="1" dirty="0" smtClean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電路、又</a:t>
            </a:r>
            <a:r>
              <a:rPr lang="zh-TW" altLang="en-US" sz="1800" b="1" dirty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需</a:t>
            </a:r>
            <a:r>
              <a:rPr lang="en-US" altLang="zh-TW" sz="1800" b="1" dirty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Cost </a:t>
            </a:r>
            <a:r>
              <a:rPr lang="en-US" altLang="zh-TW" sz="1800" b="1" dirty="0" smtClean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Down</a:t>
            </a:r>
            <a:r>
              <a:rPr lang="zh-TW" altLang="en-US" sz="1800" b="1" dirty="0" smtClean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 客戶的最佳</a:t>
            </a:r>
            <a:r>
              <a:rPr lang="zh-TW" altLang="en-US" sz="1800" b="1" dirty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選擇。</a:t>
            </a:r>
          </a:p>
        </p:txBody>
      </p:sp>
      <p:sp>
        <p:nvSpPr>
          <p:cNvPr id="8" name="矩形 7"/>
          <p:cNvSpPr/>
          <p:nvPr/>
        </p:nvSpPr>
        <p:spPr>
          <a:xfrm>
            <a:off x="955041" y="5112295"/>
            <a:ext cx="457285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600" b="1" dirty="0" smtClean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PS:</a:t>
            </a:r>
            <a:r>
              <a:rPr lang="zh-TW" altLang="en-US" sz="1600" b="1" dirty="0" smtClean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 </a:t>
            </a:r>
            <a:endParaRPr lang="en-US" altLang="zh-TW" sz="1600" b="1" dirty="0" smtClean="0">
              <a:latin typeface="Arial" panose="020B0604020202020204" pitchFamily="34" charset="0"/>
              <a:ea typeface="標楷體" panose="03000509000000000000" pitchFamily="65" charset="-12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zh-TW" altLang="en-US" sz="1600" b="1" dirty="0" smtClean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此專案優惠價，限連接台大</a:t>
            </a:r>
            <a:r>
              <a:rPr lang="en-US" altLang="zh-TW" sz="1600" b="1" dirty="0" err="1" smtClean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TaNet</a:t>
            </a:r>
            <a:r>
              <a:rPr lang="zh-TW" altLang="en-US" sz="1600" b="1" dirty="0" smtClean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區網申請。</a:t>
            </a:r>
            <a:endParaRPr lang="en-US" altLang="zh-TW" sz="1600" b="1" dirty="0" smtClean="0">
              <a:latin typeface="Arial" panose="020B0604020202020204" pitchFamily="34" charset="0"/>
              <a:ea typeface="標楷體" panose="03000509000000000000" pitchFamily="65" charset="-12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zh-TW" altLang="en-US" sz="1600" b="1" dirty="0" smtClean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需簽約二年</a:t>
            </a:r>
            <a:r>
              <a:rPr lang="en-US" altLang="zh-TW" sz="1600" b="1" dirty="0" smtClean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 </a:t>
            </a:r>
            <a:r>
              <a:rPr lang="zh-TW" altLang="en-US" sz="1600" b="1" dirty="0" smtClean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。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9438174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49263" y="143742"/>
            <a:ext cx="8102600" cy="720081"/>
          </a:xfrm>
        </p:spPr>
        <p:txBody>
          <a:bodyPr>
            <a:normAutofit/>
          </a:bodyPr>
          <a:lstStyle/>
          <a:p>
            <a:r>
              <a:rPr lang="zh-TW" altLang="en-US" sz="3200" dirty="0"/>
              <a:t>電信</a:t>
            </a:r>
            <a:r>
              <a:rPr lang="zh-TW" altLang="en-US" sz="3200" dirty="0" smtClean="0"/>
              <a:t>光纖</a:t>
            </a:r>
            <a:r>
              <a:rPr lang="en-US" altLang="zh-TW" sz="3200" dirty="0" smtClean="0"/>
              <a:t>(</a:t>
            </a:r>
            <a:r>
              <a:rPr lang="zh-TW" altLang="en-US" sz="3200" dirty="0" smtClean="0"/>
              <a:t>點</a:t>
            </a:r>
            <a:r>
              <a:rPr lang="zh-TW" altLang="en-US" sz="3200" dirty="0"/>
              <a:t>對</a:t>
            </a:r>
            <a:r>
              <a:rPr lang="zh-TW" altLang="en-US" sz="3200" dirty="0" smtClean="0"/>
              <a:t>點</a:t>
            </a:r>
            <a:r>
              <a:rPr lang="en-US" altLang="zh-TW" sz="3200" dirty="0" smtClean="0"/>
              <a:t>)-</a:t>
            </a:r>
            <a:r>
              <a:rPr lang="zh-TW" altLang="en-US" sz="3200" dirty="0"/>
              <a:t>產品</a:t>
            </a:r>
            <a:r>
              <a:rPr lang="zh-TW" altLang="en-US" sz="3200" dirty="0" smtClean="0"/>
              <a:t>說明</a:t>
            </a:r>
            <a:endParaRPr lang="zh-TW" altLang="en-US" sz="3200" dirty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Confidential, Internal Circulating only</a:t>
            </a: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833FBB-E689-4DCA-8E05-1AF6B170689F}" type="slidenum">
              <a:rPr lang="zh-TW" altLang="en-US" smtClean="0"/>
              <a:pPr>
                <a:defRPr/>
              </a:pPr>
              <a:t>3</a:t>
            </a:fld>
            <a:endParaRPr lang="zh-TW" alt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8785656"/>
              </p:ext>
            </p:extLst>
          </p:nvPr>
        </p:nvGraphicFramePr>
        <p:xfrm>
          <a:off x="900162" y="2592015"/>
          <a:ext cx="7200800" cy="2880320"/>
        </p:xfrm>
        <a:graphic>
          <a:graphicData uri="http://schemas.openxmlformats.org/drawingml/2006/table">
            <a:tbl>
              <a:tblPr/>
              <a:tblGrid>
                <a:gridCol w="2266634"/>
                <a:gridCol w="2467083"/>
                <a:gridCol w="2467083"/>
              </a:tblGrid>
              <a:tr h="576064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標楷體" panose="03000509000000000000" pitchFamily="65" charset="-120"/>
                          <a:cs typeface="Arial" panose="020B0604020202020204" pitchFamily="34" charset="0"/>
                        </a:rPr>
                        <a:t>項目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標楷體" panose="03000509000000000000" pitchFamily="65" charset="-120"/>
                          <a:cs typeface="Arial" panose="020B0604020202020204" pitchFamily="34" charset="0"/>
                        </a:rPr>
                        <a:t>Taifo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標楷體" panose="03000509000000000000" pitchFamily="65" charset="-12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標楷體" panose="03000509000000000000" pitchFamily="65" charset="-120"/>
                          <a:cs typeface="Arial" panose="020B0604020202020204" pitchFamily="34" charset="0"/>
                        </a:rPr>
                        <a:t>頻寬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標楷體" panose="03000509000000000000" pitchFamily="65" charset="-120"/>
                          <a:cs typeface="Arial" panose="020B0604020202020204" pitchFamily="34" charset="0"/>
                        </a:rPr>
                        <a:t>一次性</a:t>
                      </a:r>
                      <a:br>
                        <a:rPr lang="zh-TW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標楷體" panose="03000509000000000000" pitchFamily="65" charset="-120"/>
                          <a:cs typeface="Arial" panose="020B0604020202020204" pitchFamily="34" charset="0"/>
                        </a:rPr>
                      </a:br>
                      <a:r>
                        <a:rPr lang="zh-TW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標楷體" panose="03000509000000000000" pitchFamily="65" charset="-120"/>
                          <a:cs typeface="Arial" panose="020B0604020202020204" pitchFamily="34" charset="0"/>
                        </a:rPr>
                        <a:t>安裝設定費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標楷體" panose="03000509000000000000" pitchFamily="65" charset="-120"/>
                          <a:cs typeface="Arial" panose="020B0604020202020204" pitchFamily="34" charset="0"/>
                        </a:rPr>
                        <a:t>電  信  光  纖</a:t>
                      </a:r>
                      <a:r>
                        <a:rPr lang="zh-TW" altLang="en-US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標楷體" panose="03000509000000000000" pitchFamily="65" charset="-120"/>
                          <a:cs typeface="Arial" panose="020B0604020202020204" pitchFamily="34" charset="0"/>
                        </a:rPr>
                        <a:t/>
                      </a:r>
                      <a:br>
                        <a:rPr lang="zh-TW" altLang="en-US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標楷體" panose="03000509000000000000" pitchFamily="65" charset="-120"/>
                          <a:cs typeface="Arial" panose="020B0604020202020204" pitchFamily="34" charset="0"/>
                        </a:rPr>
                      </a:br>
                      <a:r>
                        <a:rPr lang="zh-TW" altLang="en-US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標楷體" panose="03000509000000000000" pitchFamily="65" charset="-120"/>
                          <a:cs typeface="Arial" panose="020B0604020202020204" pitchFamily="34" charset="0"/>
                        </a:rPr>
                        <a:t>點對點專線月租費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標楷體" panose="03000509000000000000" pitchFamily="65" charset="-120"/>
                          <a:cs typeface="Arial" panose="020B0604020202020204" pitchFamily="34" charset="0"/>
                        </a:rPr>
                        <a:t>100 Mbps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標楷體" panose="03000509000000000000" pitchFamily="65" charset="-120"/>
                          <a:cs typeface="Arial" panose="020B0604020202020204" pitchFamily="34" charset="0"/>
                        </a:rPr>
                        <a:t>Free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標楷體" panose="03000509000000000000" pitchFamily="65" charset="-120"/>
                          <a:cs typeface="Arial" panose="020B0604020202020204" pitchFamily="34" charset="0"/>
                        </a:rPr>
                        <a:t>$9,900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標楷體" panose="03000509000000000000" pitchFamily="65" charset="-120"/>
                          <a:cs typeface="Arial" panose="020B0604020202020204" pitchFamily="34" charset="0"/>
                        </a:rPr>
                        <a:t>300 Mbps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標楷體" panose="03000509000000000000" pitchFamily="65" charset="-120"/>
                          <a:cs typeface="Arial" panose="020B0604020202020204" pitchFamily="34" charset="0"/>
                        </a:rPr>
                        <a:t>Free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標楷體" panose="03000509000000000000" pitchFamily="65" charset="-120"/>
                          <a:cs typeface="Arial" panose="020B0604020202020204" pitchFamily="34" charset="0"/>
                        </a:rPr>
                        <a:t>$</a:t>
                      </a:r>
                      <a:r>
                        <a:rPr lang="en-US" altLang="zh-TW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標楷體" panose="03000509000000000000" pitchFamily="65" charset="-120"/>
                          <a:cs typeface="Arial" panose="020B0604020202020204" pitchFamily="34" charset="0"/>
                        </a:rPr>
                        <a:t>15,000 </a:t>
                      </a:r>
                      <a:endParaRPr lang="en-US" altLang="zh-TW" sz="16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標楷體" panose="03000509000000000000" pitchFamily="65" charset="-12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標楷體" panose="03000509000000000000" pitchFamily="65" charset="-120"/>
                          <a:cs typeface="Arial" panose="020B0604020202020204" pitchFamily="34" charset="0"/>
                        </a:rPr>
                        <a:t>1 </a:t>
                      </a:r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標楷體" panose="03000509000000000000" pitchFamily="65" charset="-120"/>
                          <a:cs typeface="Arial" panose="020B0604020202020204" pitchFamily="34" charset="0"/>
                        </a:rPr>
                        <a:t>Gbps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標楷體" panose="03000509000000000000" pitchFamily="65" charset="-12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標楷體" panose="03000509000000000000" pitchFamily="65" charset="-120"/>
                          <a:cs typeface="Arial" panose="020B0604020202020204" pitchFamily="34" charset="0"/>
                        </a:rPr>
                        <a:t>Free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標楷體" panose="03000509000000000000" pitchFamily="65" charset="-120"/>
                          <a:cs typeface="Arial" panose="020B0604020202020204" pitchFamily="34" charset="0"/>
                        </a:rPr>
                        <a:t>$42,000 </a:t>
                      </a:r>
                      <a:endParaRPr lang="en-US" altLang="zh-TW" sz="16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標楷體" panose="03000509000000000000" pitchFamily="65" charset="-12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sp>
        <p:nvSpPr>
          <p:cNvPr id="7" name="矩形 6"/>
          <p:cNvSpPr/>
          <p:nvPr/>
        </p:nvSpPr>
        <p:spPr>
          <a:xfrm>
            <a:off x="900162" y="863823"/>
            <a:ext cx="7200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1800" b="1" u="sng" dirty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「電信光纖」</a:t>
            </a:r>
            <a:r>
              <a:rPr lang="zh-TW" altLang="en-US" sz="1800" b="1" u="sng" dirty="0" smtClean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產品說明：</a:t>
            </a:r>
            <a:endParaRPr lang="zh-TW" altLang="en-US" sz="1800" b="1" u="sng" dirty="0">
              <a:latin typeface="Arial" panose="020B0604020202020204" pitchFamily="34" charset="0"/>
              <a:ea typeface="標楷體" panose="03000509000000000000" pitchFamily="65" charset="-12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TW" altLang="en-US" sz="1800" b="1" dirty="0" smtClean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以</a:t>
            </a:r>
            <a:r>
              <a:rPr lang="en-US" altLang="zh-TW" sz="1800" b="1" dirty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Switch</a:t>
            </a:r>
            <a:r>
              <a:rPr lang="zh-TW" altLang="en-US" sz="1800" b="1" dirty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為接取設備，提供備援路由，依照企業客戶的需求提供更彈性、更充足頻寬的「端點對端點」的第二層乙太網路（</a:t>
            </a:r>
            <a:r>
              <a:rPr lang="en-US" altLang="zh-TW" sz="1800" b="1" dirty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L2 Ethernet</a:t>
            </a:r>
            <a:r>
              <a:rPr lang="zh-TW" altLang="en-US" sz="1800" b="1" dirty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）之連接，可滿足對網路品質及穩定度需求度高的客戶。</a:t>
            </a:r>
          </a:p>
        </p:txBody>
      </p:sp>
      <p:sp>
        <p:nvSpPr>
          <p:cNvPr id="8" name="矩形 7"/>
          <p:cNvSpPr/>
          <p:nvPr/>
        </p:nvSpPr>
        <p:spPr>
          <a:xfrm>
            <a:off x="900162" y="5505434"/>
            <a:ext cx="457285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600" b="1" dirty="0" smtClean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PS:</a:t>
            </a:r>
            <a:r>
              <a:rPr lang="zh-TW" altLang="en-US" sz="1600" b="1" dirty="0" smtClean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 </a:t>
            </a:r>
            <a:endParaRPr lang="en-US" altLang="zh-TW" sz="1600" b="1" dirty="0" smtClean="0">
              <a:latin typeface="Arial" panose="020B0604020202020204" pitchFamily="34" charset="0"/>
              <a:ea typeface="標楷體" panose="03000509000000000000" pitchFamily="65" charset="-12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zh-TW" altLang="en-US" sz="1600" b="1" dirty="0" smtClean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此專案優惠價，限連接台大</a:t>
            </a:r>
            <a:r>
              <a:rPr lang="en-US" altLang="zh-TW" sz="1600" b="1" dirty="0" err="1" smtClean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TaNet</a:t>
            </a:r>
            <a:r>
              <a:rPr lang="zh-TW" altLang="en-US" sz="1600" b="1" dirty="0" smtClean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區網申請。</a:t>
            </a:r>
            <a:endParaRPr lang="en-US" altLang="zh-TW" sz="1600" b="1" dirty="0" smtClean="0">
              <a:latin typeface="Arial" panose="020B0604020202020204" pitchFamily="34" charset="0"/>
              <a:ea typeface="標楷體" panose="03000509000000000000" pitchFamily="65" charset="-12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zh-TW" altLang="en-US" sz="1600" b="1" dirty="0" smtClean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需簽約二年</a:t>
            </a:r>
            <a:r>
              <a:rPr lang="en-US" altLang="zh-TW" sz="1600" b="1" dirty="0" smtClean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 </a:t>
            </a:r>
            <a:r>
              <a:rPr lang="zh-TW" altLang="en-US" sz="1600" b="1" dirty="0" smtClean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。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946881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49263" y="258764"/>
            <a:ext cx="8102600" cy="533052"/>
          </a:xfrm>
        </p:spPr>
        <p:txBody>
          <a:bodyPr>
            <a:noAutofit/>
          </a:bodyPr>
          <a:lstStyle/>
          <a:p>
            <a:r>
              <a:rPr lang="zh-TW" altLang="en-US" sz="3200" dirty="0" smtClean="0"/>
              <a:t>專業型光纖</a:t>
            </a:r>
            <a:r>
              <a:rPr lang="zh-TW" altLang="en-US" sz="3200" dirty="0"/>
              <a:t>上網</a:t>
            </a:r>
            <a:r>
              <a:rPr lang="zh-TW" altLang="en-US" sz="3200" dirty="0" smtClean="0"/>
              <a:t>服務</a:t>
            </a:r>
            <a:endParaRPr lang="zh-TW" altLang="en-US" sz="3200" dirty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Confidential, Internal Circulating only</a:t>
            </a: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833FBB-E689-4DCA-8E05-1AF6B170689F}" type="slidenum">
              <a:rPr lang="zh-TW" altLang="en-US" smtClean="0"/>
              <a:pPr>
                <a:defRPr/>
              </a:pPr>
              <a:t>4</a:t>
            </a:fld>
            <a:endParaRPr lang="zh-TW" alt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094239"/>
              </p:ext>
            </p:extLst>
          </p:nvPr>
        </p:nvGraphicFramePr>
        <p:xfrm>
          <a:off x="1188194" y="2520006"/>
          <a:ext cx="6614989" cy="2664297"/>
        </p:xfrm>
        <a:graphic>
          <a:graphicData uri="http://schemas.openxmlformats.org/drawingml/2006/table">
            <a:tbl>
              <a:tblPr/>
              <a:tblGrid>
                <a:gridCol w="2082235"/>
                <a:gridCol w="2266377"/>
                <a:gridCol w="2266377"/>
              </a:tblGrid>
              <a:tr h="888099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標楷體" panose="03000509000000000000" pitchFamily="65" charset="-120"/>
                          <a:cs typeface="Arial" panose="020B0604020202020204" pitchFamily="34" charset="0"/>
                        </a:rPr>
                        <a:t>台北光纖上網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標楷體" panose="03000509000000000000" pitchFamily="65" charset="-120"/>
                          <a:cs typeface="Arial" panose="020B0604020202020204" pitchFamily="34" charset="0"/>
                        </a:rPr>
                        <a:t>一  次  性</a:t>
                      </a:r>
                      <a:r>
                        <a:rPr lang="zh-TW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標楷體" panose="03000509000000000000" pitchFamily="65" charset="-120"/>
                          <a:cs typeface="Arial" panose="020B0604020202020204" pitchFamily="34" charset="0"/>
                        </a:rPr>
                        <a:t/>
                      </a:r>
                      <a:br>
                        <a:rPr lang="zh-TW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標楷體" panose="03000509000000000000" pitchFamily="65" charset="-120"/>
                          <a:cs typeface="Arial" panose="020B0604020202020204" pitchFamily="34" charset="0"/>
                        </a:rPr>
                      </a:br>
                      <a:r>
                        <a:rPr lang="zh-TW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標楷體" panose="03000509000000000000" pitchFamily="65" charset="-120"/>
                          <a:cs typeface="Arial" panose="020B0604020202020204" pitchFamily="34" charset="0"/>
                        </a:rPr>
                        <a:t>安裝設定費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標楷體" panose="03000509000000000000" pitchFamily="65" charset="-120"/>
                          <a:cs typeface="Arial" panose="020B0604020202020204" pitchFamily="34" charset="0"/>
                        </a:rPr>
                        <a:t>電路 </a:t>
                      </a:r>
                      <a:r>
                        <a:rPr lang="en-US" altLang="zh-TW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標楷體" panose="03000509000000000000" pitchFamily="65" charset="-120"/>
                          <a:cs typeface="Arial" panose="020B0604020202020204" pitchFamily="34" charset="0"/>
                        </a:rPr>
                        <a:t>+</a:t>
                      </a:r>
                      <a:r>
                        <a:rPr lang="zh-TW" alt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標楷體" panose="03000509000000000000" pitchFamily="65" charset="-120"/>
                          <a:cs typeface="Arial" panose="020B0604020202020204" pitchFamily="34" charset="0"/>
                        </a:rPr>
                        <a:t> 連線</a:t>
                      </a:r>
                      <a:r>
                        <a:rPr lang="zh-TW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標楷體" panose="03000509000000000000" pitchFamily="65" charset="-120"/>
                          <a:cs typeface="Arial" panose="020B0604020202020204" pitchFamily="34" charset="0"/>
                        </a:rPr>
                        <a:t/>
                      </a:r>
                      <a:br>
                        <a:rPr lang="zh-TW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標楷體" panose="03000509000000000000" pitchFamily="65" charset="-120"/>
                          <a:cs typeface="Arial" panose="020B0604020202020204" pitchFamily="34" charset="0"/>
                        </a:rPr>
                      </a:br>
                      <a:r>
                        <a:rPr lang="zh-TW" alt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標楷體" panose="03000509000000000000" pitchFamily="65" charset="-120"/>
                          <a:cs typeface="Arial" panose="020B0604020202020204" pitchFamily="34" charset="0"/>
                        </a:rPr>
                        <a:t>月 租 優 惠</a:t>
                      </a:r>
                      <a:endParaRPr lang="zh-TW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標楷體" panose="03000509000000000000" pitchFamily="65" charset="-12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809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標楷體" panose="03000509000000000000" pitchFamily="65" charset="-120"/>
                          <a:cs typeface="Arial" panose="020B0604020202020204" pitchFamily="34" charset="0"/>
                        </a:rPr>
                        <a:t>300M/300M  3 IP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標楷體" panose="03000509000000000000" pitchFamily="65" charset="-120"/>
                          <a:cs typeface="Arial" panose="020B0604020202020204" pitchFamily="34" charset="0"/>
                        </a:rPr>
                        <a:t> Free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標楷體" panose="03000509000000000000" pitchFamily="65" charset="-120"/>
                          <a:cs typeface="Arial" panose="020B0604020202020204" pitchFamily="34" charset="0"/>
                        </a:rPr>
                        <a:t>$1,899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88809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標楷體" panose="03000509000000000000" pitchFamily="65" charset="-120"/>
                          <a:cs typeface="Arial" panose="020B0604020202020204" pitchFamily="34" charset="0"/>
                        </a:rPr>
                        <a:t>300M/300M  6 IP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標楷體" panose="03000509000000000000" pitchFamily="65" charset="-120"/>
                          <a:cs typeface="Arial" panose="020B0604020202020204" pitchFamily="34" charset="0"/>
                        </a:rPr>
                        <a:t> Free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標楷體" panose="03000509000000000000" pitchFamily="65" charset="-120"/>
                          <a:cs typeface="Arial" panose="020B0604020202020204" pitchFamily="34" charset="0"/>
                        </a:rPr>
                        <a:t>$1,999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sp>
        <p:nvSpPr>
          <p:cNvPr id="7" name="矩形 6"/>
          <p:cNvSpPr/>
          <p:nvPr/>
        </p:nvSpPr>
        <p:spPr>
          <a:xfrm>
            <a:off x="1044178" y="1109171"/>
            <a:ext cx="6840760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1800" b="1" u="sng" dirty="0" smtClean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產品說明：</a:t>
            </a:r>
            <a:endParaRPr lang="zh-TW" altLang="en-US" sz="1800" b="1" u="sng" dirty="0">
              <a:latin typeface="Arial" panose="020B0604020202020204" pitchFamily="34" charset="0"/>
              <a:ea typeface="標楷體" panose="03000509000000000000" pitchFamily="65" charset="-12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TW" altLang="en-US" sz="1800" b="1" dirty="0" smtClean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以</a:t>
            </a:r>
            <a:r>
              <a:rPr lang="en-US" altLang="zh-TW" sz="1800" b="1" dirty="0" smtClean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GPON(Gigabit-capable </a:t>
            </a:r>
            <a:r>
              <a:rPr lang="en-US" altLang="zh-TW" sz="1800" b="1" dirty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Passive Optical Network)</a:t>
            </a:r>
            <a:r>
              <a:rPr lang="zh-TW" altLang="en-US" sz="1800" b="1" dirty="0" smtClean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技術，</a:t>
            </a:r>
            <a:r>
              <a:rPr lang="zh-TW" altLang="en-US" sz="1800" b="1" dirty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提供</a:t>
            </a:r>
            <a:r>
              <a:rPr lang="zh-TW" altLang="en-US" sz="1800" b="1" dirty="0" smtClean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客戶高速、價廉的光纖上網連接；提供</a:t>
            </a:r>
            <a:r>
              <a:rPr lang="en-US" altLang="zh-TW" sz="1800" b="1" dirty="0" smtClean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Cost Down</a:t>
            </a:r>
            <a:r>
              <a:rPr lang="zh-TW" altLang="en-US" sz="1800" b="1" dirty="0" smtClean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的最佳</a:t>
            </a:r>
            <a:r>
              <a:rPr lang="zh-TW" altLang="en-US" sz="1800" b="1" dirty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選擇。</a:t>
            </a:r>
          </a:p>
        </p:txBody>
      </p:sp>
      <p:sp>
        <p:nvSpPr>
          <p:cNvPr id="8" name="矩形 7"/>
          <p:cNvSpPr/>
          <p:nvPr/>
        </p:nvSpPr>
        <p:spPr>
          <a:xfrm>
            <a:off x="1223851" y="5217402"/>
            <a:ext cx="457285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600" b="1" dirty="0" smtClean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PS:</a:t>
            </a:r>
            <a:r>
              <a:rPr lang="zh-TW" altLang="en-US" sz="1600" b="1" dirty="0" smtClean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 </a:t>
            </a:r>
            <a:endParaRPr lang="en-US" altLang="zh-TW" sz="1600" b="1" dirty="0" smtClean="0">
              <a:latin typeface="Arial" panose="020B0604020202020204" pitchFamily="34" charset="0"/>
              <a:ea typeface="標楷體" panose="03000509000000000000" pitchFamily="65" charset="-12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zh-TW" altLang="en-US" sz="1600" b="1" dirty="0" smtClean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此專案優惠價，限連接台大</a:t>
            </a:r>
            <a:r>
              <a:rPr lang="en-US" altLang="zh-TW" sz="1600" b="1" dirty="0" err="1" smtClean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TaNet</a:t>
            </a:r>
            <a:r>
              <a:rPr lang="zh-TW" altLang="en-US" sz="1600" b="1" dirty="0" smtClean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區網申請。</a:t>
            </a:r>
            <a:endParaRPr lang="en-US" altLang="zh-TW" sz="1600" b="1" dirty="0" smtClean="0">
              <a:latin typeface="Arial" panose="020B0604020202020204" pitchFamily="34" charset="0"/>
              <a:ea typeface="標楷體" panose="03000509000000000000" pitchFamily="65" charset="-12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zh-TW" altLang="en-US" sz="1600" b="1" dirty="0" smtClean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需簽約二年</a:t>
            </a:r>
            <a:r>
              <a:rPr lang="en-US" altLang="zh-TW" sz="1600" b="1" dirty="0" smtClean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 </a:t>
            </a:r>
            <a:r>
              <a:rPr lang="zh-TW" altLang="en-US" sz="1600" b="1" dirty="0" smtClean="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。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089241811"/>
      </p:ext>
    </p:extLst>
  </p:cSld>
  <p:clrMapOvr>
    <a:masterClrMapping/>
  </p:clrMapOvr>
</p:sld>
</file>

<file path=ppt/theme/theme1.xml><?xml version="1.0" encoding="utf-8"?>
<a:theme xmlns:a="http://schemas.openxmlformats.org/drawingml/2006/main" name="2_預設簡報設計">
  <a:themeElements>
    <a:clrScheme name="2_預設簡報設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預設簡報設計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lnDef>
  </a:objectDefaults>
  <a:extraClrSchemeLst>
    <a:extraClrScheme>
      <a:clrScheme name="2_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PT-母片-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29218</TotalTime>
  <Words>325</Words>
  <Application>Microsoft Office PowerPoint</Application>
  <PresentationFormat>自訂</PresentationFormat>
  <Paragraphs>65</Paragraphs>
  <Slides>4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2</vt:i4>
      </vt:variant>
      <vt:variant>
        <vt:lpstr>投影片標題</vt:lpstr>
      </vt:variant>
      <vt:variant>
        <vt:i4>4</vt:i4>
      </vt:variant>
    </vt:vector>
  </HeadingPairs>
  <TitlesOfParts>
    <vt:vector size="6" baseType="lpstr">
      <vt:lpstr>2_預設簡報設計</vt:lpstr>
      <vt:lpstr>PPT-母片-1</vt:lpstr>
      <vt:lpstr>PowerPoint 簡報</vt:lpstr>
      <vt:lpstr>企業光纖(點對點)-產品說明</vt:lpstr>
      <vt:lpstr>電信光纖(點對點)-產品說明</vt:lpstr>
      <vt:lpstr>專業型光纖上網服務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porco</dc:creator>
  <cp:lastModifiedBy>Michael Wang	王耀德</cp:lastModifiedBy>
  <cp:revision>1886</cp:revision>
  <cp:lastPrinted>2016-03-25T05:39:17Z</cp:lastPrinted>
  <dcterms:created xsi:type="dcterms:W3CDTF">2004-03-18T11:41:53Z</dcterms:created>
  <dcterms:modified xsi:type="dcterms:W3CDTF">2016-04-18T09:47:30Z</dcterms:modified>
</cp:coreProperties>
</file>